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3"/>
  </p:sldMasterIdLst>
  <p:notesMasterIdLst>
    <p:notesMasterId r:id="rId7"/>
  </p:notesMasterIdLst>
  <p:handoutMasterIdLst>
    <p:handoutMasterId r:id="rId23"/>
  </p:handoutMasterIdLst>
  <p:sldIdLst>
    <p:sldId id="335" r:id="rId4"/>
    <p:sldId id="329" r:id="rId5"/>
    <p:sldId id="312" r:id="rId6"/>
    <p:sldId id="325" r:id="rId8"/>
    <p:sldId id="314" r:id="rId9"/>
    <p:sldId id="324" r:id="rId10"/>
    <p:sldId id="295" r:id="rId11"/>
    <p:sldId id="330" r:id="rId12"/>
    <p:sldId id="313" r:id="rId13"/>
    <p:sldId id="291" r:id="rId14"/>
    <p:sldId id="322" r:id="rId15"/>
    <p:sldId id="315" r:id="rId16"/>
    <p:sldId id="318" r:id="rId17"/>
    <p:sldId id="294" r:id="rId18"/>
    <p:sldId id="360" r:id="rId19"/>
    <p:sldId id="362" r:id="rId20"/>
    <p:sldId id="361" r:id="rId21"/>
    <p:sldId id="332" r:id="rId22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28"/>
    </p:embeddedFont>
    <p:embeddedFont>
      <p:font typeface="Microsoft YaHei" panose="020B0503020204020204" pitchFamily="34" charset="-122"/>
      <p:regular r:id="rId29"/>
    </p:embeddedFont>
    <p:embeddedFont>
      <p:font typeface="Impact" panose="020B0806030902050204" pitchFamily="34" charset="0"/>
      <p:regular r:id="rId30"/>
    </p:embeddedFont>
    <p:embeddedFont>
      <p:font typeface="Mongolian Baiti" panose="03000500000000000000" pitchFamily="66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 Semilight" panose="020B0402040204020203" pitchFamily="34" charset="0"/>
      <p:regular r:id="rId36"/>
      <p:italic r:id="rId37"/>
    </p:embeddedFont>
  </p:embeddedFontLst>
  <p:defaultTextStyle>
    <a:defPPr>
      <a:defRPr lang="zh-CN"/>
    </a:defPPr>
    <a:lvl1pPr marL="0" lvl="0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1pPr>
    <a:lvl2pPr marL="342900" lvl="1" indent="1143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2pPr>
    <a:lvl3pPr marL="685800" lvl="2" indent="2286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3pPr>
    <a:lvl4pPr marL="1028700" lvl="3" indent="3429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4pPr>
    <a:lvl5pPr marL="1371600" lvl="4" indent="4572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5pPr>
    <a:lvl6pPr marL="2286000" lvl="5" indent="4572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6pPr>
    <a:lvl7pPr marL="2743200" lvl="6" indent="4572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7pPr>
    <a:lvl8pPr marL="3200400" lvl="7" indent="4572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8pPr>
    <a:lvl9pPr marL="3657600" lvl="8" indent="45720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方正兰亭细黑_GBK" panose="02000000000000000000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s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98" d="100"/>
          <a:sy n="98" d="100"/>
        </p:scale>
        <p:origin x="-558" y="-90"/>
      </p:cViewPr>
      <p:guideLst>
        <p:guide orient="horz" pos="2113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4T11:23:28.899" idx="1">
    <p:pos x="4410" y="270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方正兰亭细黑_GBK" panose="02000000000000000000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方正兰亭细黑_GBK" panose="02000000000000000000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51D9C-74F3-4A50-80CE-FCA0A04698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id-ID" altLang="zh-CN" dirty="0"/>
          </a:p>
        </p:txBody>
      </p:sp>
      <p:sp>
        <p:nvSpPr>
          <p:cNvPr id="1229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en-US" altLang="zh-CN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35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337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58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lstStyle/>
          <a:p>
            <a:pPr lvl="0" indent="0" algn="r"/>
            <a:fld id="{9A0DB2DC-4C9A-4742-B13C-FB6460FD3503}" type="slidenum">
              <a:rPr lang="en-US" altLang="zh-CN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en-US" altLang="zh-CN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en-US" sz="1350" strike="noStrike" noProof="1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x-none" dirty="0"/>
              <a:t>Click to edit Master title style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auto"/>
            <a:r>
              <a:rPr lang="zh-CN" altLang="en-US" strike="noStrike" noProof="1" smtClean="0"/>
              <a:t>Click to edit Master text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z="1350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en-US" sz="1350" strike="noStrike" noProof="1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microsoft.com/office/2007/relationships/media" Target="file:///E:\downloaded\WhatsApp%20Video%202021-01-20%20at%204.00.48%20PM.mp4" TargetMode="External"/><Relationship Id="rId1" Type="http://schemas.openxmlformats.org/officeDocument/2006/relationships/video" Target="file:///E:\downloaded\WhatsApp%20Video%202021-01-20%20at%204.00.48%20PM.mp4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27"/>
          <p:cNvSpPr>
            <a:spLocks noEditPoints="1"/>
          </p:cNvSpPr>
          <p:nvPr/>
        </p:nvSpPr>
        <p:spPr bwMode="auto">
          <a:xfrm>
            <a:off x="7454265" y="211455"/>
            <a:ext cx="1429385" cy="1632585"/>
          </a:xfrm>
          <a:custGeom>
            <a:avLst/>
            <a:gdLst>
              <a:gd name="T0" fmla="*/ 6 w 288"/>
              <a:gd name="T1" fmla="*/ 56 h 190"/>
              <a:gd name="T2" fmla="*/ 112 w 288"/>
              <a:gd name="T3" fmla="*/ 0 h 190"/>
              <a:gd name="T4" fmla="*/ 238 w 288"/>
              <a:gd name="T5" fmla="*/ 26 h 190"/>
              <a:gd name="T6" fmla="*/ 224 w 288"/>
              <a:gd name="T7" fmla="*/ 52 h 190"/>
              <a:gd name="T8" fmla="*/ 243 w 288"/>
              <a:gd name="T9" fmla="*/ 106 h 190"/>
              <a:gd name="T10" fmla="*/ 259 w 288"/>
              <a:gd name="T11" fmla="*/ 140 h 190"/>
              <a:gd name="T12" fmla="*/ 221 w 288"/>
              <a:gd name="T13" fmla="*/ 153 h 190"/>
              <a:gd name="T14" fmla="*/ 129 w 288"/>
              <a:gd name="T15" fmla="*/ 180 h 190"/>
              <a:gd name="T16" fmla="*/ 43 w 288"/>
              <a:gd name="T17" fmla="*/ 138 h 190"/>
              <a:gd name="T18" fmla="*/ 18 w 288"/>
              <a:gd name="T19" fmla="*/ 102 h 190"/>
              <a:gd name="T20" fmla="*/ 274 w 288"/>
              <a:gd name="T21" fmla="*/ 100 h 190"/>
              <a:gd name="T22" fmla="*/ 228 w 288"/>
              <a:gd name="T23" fmla="*/ 147 h 190"/>
              <a:gd name="T24" fmla="*/ 42 w 288"/>
              <a:gd name="T25" fmla="*/ 76 h 190"/>
              <a:gd name="T26" fmla="*/ 111 w 288"/>
              <a:gd name="T27" fmla="*/ 100 h 190"/>
              <a:gd name="T28" fmla="*/ 244 w 288"/>
              <a:gd name="T29" fmla="*/ 29 h 190"/>
              <a:gd name="T30" fmla="*/ 103 w 288"/>
              <a:gd name="T31" fmla="*/ 4 h 190"/>
              <a:gd name="T32" fmla="*/ 11 w 288"/>
              <a:gd name="T33" fmla="*/ 66 h 190"/>
              <a:gd name="T34" fmla="*/ 71 w 288"/>
              <a:gd name="T35" fmla="*/ 50 h 190"/>
              <a:gd name="T36" fmla="*/ 127 w 288"/>
              <a:gd name="T37" fmla="*/ 44 h 190"/>
              <a:gd name="T38" fmla="*/ 211 w 288"/>
              <a:gd name="T39" fmla="*/ 140 h 190"/>
              <a:gd name="T40" fmla="*/ 216 w 288"/>
              <a:gd name="T41" fmla="*/ 141 h 190"/>
              <a:gd name="T42" fmla="*/ 221 w 288"/>
              <a:gd name="T43" fmla="*/ 147 h 190"/>
              <a:gd name="T44" fmla="*/ 214 w 288"/>
              <a:gd name="T45" fmla="*/ 99 h 190"/>
              <a:gd name="T46" fmla="*/ 212 w 288"/>
              <a:gd name="T47" fmla="*/ 112 h 190"/>
              <a:gd name="T48" fmla="*/ 210 w 288"/>
              <a:gd name="T49" fmla="*/ 115 h 190"/>
              <a:gd name="T50" fmla="*/ 198 w 288"/>
              <a:gd name="T51" fmla="*/ 147 h 190"/>
              <a:gd name="T52" fmla="*/ 177 w 288"/>
              <a:gd name="T53" fmla="*/ 151 h 190"/>
              <a:gd name="T54" fmla="*/ 150 w 288"/>
              <a:gd name="T55" fmla="*/ 181 h 190"/>
              <a:gd name="T56" fmla="*/ 205 w 288"/>
              <a:gd name="T57" fmla="*/ 132 h 190"/>
              <a:gd name="T58" fmla="*/ 205 w 288"/>
              <a:gd name="T59" fmla="*/ 103 h 190"/>
              <a:gd name="T60" fmla="*/ 104 w 288"/>
              <a:gd name="T61" fmla="*/ 99 h 190"/>
              <a:gd name="T62" fmla="*/ 45 w 288"/>
              <a:gd name="T63" fmla="*/ 129 h 190"/>
              <a:gd name="T64" fmla="*/ 138 w 288"/>
              <a:gd name="T65" fmla="*/ 147 h 190"/>
              <a:gd name="T66" fmla="*/ 177 w 288"/>
              <a:gd name="T67" fmla="*/ 120 h 190"/>
              <a:gd name="T68" fmla="*/ 205 w 288"/>
              <a:gd name="T69" fmla="*/ 103 h 190"/>
              <a:gd name="T70" fmla="*/ 195 w 288"/>
              <a:gd name="T71" fmla="*/ 107 h 190"/>
              <a:gd name="T72" fmla="*/ 195 w 288"/>
              <a:gd name="T73" fmla="*/ 119 h 190"/>
              <a:gd name="T74" fmla="*/ 182 w 288"/>
              <a:gd name="T75" fmla="*/ 106 h 190"/>
              <a:gd name="T76" fmla="*/ 186 w 288"/>
              <a:gd name="T77" fmla="*/ 105 h 190"/>
              <a:gd name="T78" fmla="*/ 171 w 288"/>
              <a:gd name="T79" fmla="*/ 137 h 190"/>
              <a:gd name="T80" fmla="*/ 130 w 288"/>
              <a:gd name="T81" fmla="*/ 179 h 190"/>
              <a:gd name="T82" fmla="*/ 140 w 288"/>
              <a:gd name="T83" fmla="*/ 159 h 190"/>
              <a:gd name="T84" fmla="*/ 136 w 288"/>
              <a:gd name="T85" fmla="*/ 150 h 190"/>
              <a:gd name="T86" fmla="*/ 131 w 288"/>
              <a:gd name="T87" fmla="*/ 163 h 190"/>
              <a:gd name="T88" fmla="*/ 129 w 288"/>
              <a:gd name="T89" fmla="*/ 37 h 190"/>
              <a:gd name="T90" fmla="*/ 125 w 288"/>
              <a:gd name="T91" fmla="*/ 32 h 190"/>
              <a:gd name="T92" fmla="*/ 61 w 288"/>
              <a:gd name="T93" fmla="*/ 58 h 190"/>
              <a:gd name="T94" fmla="*/ 35 w 288"/>
              <a:gd name="T95" fmla="*/ 78 h 190"/>
              <a:gd name="T96" fmla="*/ 103 w 288"/>
              <a:gd name="T97" fmla="*/ 40 h 190"/>
              <a:gd name="T98" fmla="*/ 35 w 288"/>
              <a:gd name="T99" fmla="*/ 86 h 190"/>
              <a:gd name="T100" fmla="*/ 38 w 288"/>
              <a:gd name="T101" fmla="*/ 108 h 190"/>
              <a:gd name="T102" fmla="*/ 25 w 288"/>
              <a:gd name="T103" fmla="*/ 101 h 190"/>
              <a:gd name="T104" fmla="*/ 22 w 288"/>
              <a:gd name="T105" fmla="*/ 112 h 190"/>
              <a:gd name="T106" fmla="*/ 25 w 288"/>
              <a:gd name="T107" fmla="*/ 136 h 190"/>
              <a:gd name="T108" fmla="*/ 40 w 288"/>
              <a:gd name="T109" fmla="*/ 138 h 190"/>
              <a:gd name="T110" fmla="*/ 44 w 288"/>
              <a:gd name="T111" fmla="*/ 135 h 190"/>
              <a:gd name="T112" fmla="*/ 35 w 288"/>
              <a:gd name="T113" fmla="*/ 89 h 190"/>
              <a:gd name="T114" fmla="*/ 25 w 288"/>
              <a:gd name="T115" fmla="*/ 9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" h="190">
                <a:moveTo>
                  <a:pt x="23" y="99"/>
                </a:moveTo>
                <a:cubicBezTo>
                  <a:pt x="22" y="96"/>
                  <a:pt x="20" y="92"/>
                  <a:pt x="21" y="89"/>
                </a:cubicBezTo>
                <a:cubicBezTo>
                  <a:pt x="22" y="86"/>
                  <a:pt x="25" y="85"/>
                  <a:pt x="28" y="84"/>
                </a:cubicBezTo>
                <a:cubicBezTo>
                  <a:pt x="29" y="82"/>
                  <a:pt x="28" y="78"/>
                  <a:pt x="28" y="76"/>
                </a:cubicBezTo>
                <a:cubicBezTo>
                  <a:pt x="20" y="72"/>
                  <a:pt x="11" y="69"/>
                  <a:pt x="3" y="65"/>
                </a:cubicBezTo>
                <a:cubicBezTo>
                  <a:pt x="0" y="60"/>
                  <a:pt x="6" y="59"/>
                  <a:pt x="6" y="56"/>
                </a:cubicBezTo>
                <a:cubicBezTo>
                  <a:pt x="7" y="55"/>
                  <a:pt x="9" y="54"/>
                  <a:pt x="10" y="53"/>
                </a:cubicBezTo>
                <a:cubicBezTo>
                  <a:pt x="12" y="52"/>
                  <a:pt x="14" y="51"/>
                  <a:pt x="15" y="50"/>
                </a:cubicBezTo>
                <a:cubicBezTo>
                  <a:pt x="35" y="43"/>
                  <a:pt x="54" y="31"/>
                  <a:pt x="72" y="20"/>
                </a:cubicBezTo>
                <a:cubicBezTo>
                  <a:pt x="75" y="18"/>
                  <a:pt x="78" y="17"/>
                  <a:pt x="81" y="15"/>
                </a:cubicBezTo>
                <a:cubicBezTo>
                  <a:pt x="87" y="11"/>
                  <a:pt x="92" y="8"/>
                  <a:pt x="99" y="4"/>
                </a:cubicBezTo>
                <a:cubicBezTo>
                  <a:pt x="103" y="2"/>
                  <a:pt x="107" y="0"/>
                  <a:pt x="112" y="0"/>
                </a:cubicBezTo>
                <a:cubicBezTo>
                  <a:pt x="115" y="0"/>
                  <a:pt x="119" y="1"/>
                  <a:pt x="121" y="1"/>
                </a:cubicBezTo>
                <a:cubicBezTo>
                  <a:pt x="136" y="6"/>
                  <a:pt x="152" y="10"/>
                  <a:pt x="168" y="12"/>
                </a:cubicBezTo>
                <a:cubicBezTo>
                  <a:pt x="172" y="13"/>
                  <a:pt x="175" y="14"/>
                  <a:pt x="178" y="13"/>
                </a:cubicBezTo>
                <a:cubicBezTo>
                  <a:pt x="179" y="14"/>
                  <a:pt x="180" y="13"/>
                  <a:pt x="181" y="14"/>
                </a:cubicBezTo>
                <a:cubicBezTo>
                  <a:pt x="197" y="16"/>
                  <a:pt x="213" y="19"/>
                  <a:pt x="228" y="22"/>
                </a:cubicBezTo>
                <a:cubicBezTo>
                  <a:pt x="231" y="23"/>
                  <a:pt x="235" y="25"/>
                  <a:pt x="238" y="26"/>
                </a:cubicBezTo>
                <a:cubicBezTo>
                  <a:pt x="241" y="26"/>
                  <a:pt x="244" y="26"/>
                  <a:pt x="247" y="27"/>
                </a:cubicBezTo>
                <a:cubicBezTo>
                  <a:pt x="249" y="28"/>
                  <a:pt x="252" y="29"/>
                  <a:pt x="255" y="30"/>
                </a:cubicBezTo>
                <a:cubicBezTo>
                  <a:pt x="258" y="34"/>
                  <a:pt x="254" y="36"/>
                  <a:pt x="252" y="38"/>
                </a:cubicBezTo>
                <a:cubicBezTo>
                  <a:pt x="248" y="39"/>
                  <a:pt x="245" y="42"/>
                  <a:pt x="242" y="44"/>
                </a:cubicBezTo>
                <a:cubicBezTo>
                  <a:pt x="240" y="45"/>
                  <a:pt x="238" y="45"/>
                  <a:pt x="236" y="46"/>
                </a:cubicBezTo>
                <a:cubicBezTo>
                  <a:pt x="232" y="49"/>
                  <a:pt x="228" y="50"/>
                  <a:pt x="224" y="52"/>
                </a:cubicBezTo>
                <a:cubicBezTo>
                  <a:pt x="212" y="58"/>
                  <a:pt x="200" y="66"/>
                  <a:pt x="189" y="72"/>
                </a:cubicBezTo>
                <a:cubicBezTo>
                  <a:pt x="196" y="81"/>
                  <a:pt x="203" y="89"/>
                  <a:pt x="207" y="101"/>
                </a:cubicBezTo>
                <a:cubicBezTo>
                  <a:pt x="209" y="99"/>
                  <a:pt x="211" y="97"/>
                  <a:pt x="215" y="97"/>
                </a:cubicBezTo>
                <a:cubicBezTo>
                  <a:pt x="220" y="98"/>
                  <a:pt x="216" y="104"/>
                  <a:pt x="218" y="107"/>
                </a:cubicBezTo>
                <a:cubicBezTo>
                  <a:pt x="219" y="111"/>
                  <a:pt x="225" y="111"/>
                  <a:pt x="225" y="116"/>
                </a:cubicBezTo>
                <a:cubicBezTo>
                  <a:pt x="232" y="113"/>
                  <a:pt x="237" y="110"/>
                  <a:pt x="243" y="106"/>
                </a:cubicBezTo>
                <a:cubicBezTo>
                  <a:pt x="248" y="102"/>
                  <a:pt x="255" y="98"/>
                  <a:pt x="259" y="93"/>
                </a:cubicBezTo>
                <a:cubicBezTo>
                  <a:pt x="265" y="93"/>
                  <a:pt x="271" y="95"/>
                  <a:pt x="276" y="99"/>
                </a:cubicBezTo>
                <a:cubicBezTo>
                  <a:pt x="281" y="105"/>
                  <a:pt x="286" y="114"/>
                  <a:pt x="287" y="124"/>
                </a:cubicBezTo>
                <a:cubicBezTo>
                  <a:pt x="287" y="127"/>
                  <a:pt x="287" y="129"/>
                  <a:pt x="286" y="130"/>
                </a:cubicBezTo>
                <a:cubicBezTo>
                  <a:pt x="288" y="133"/>
                  <a:pt x="285" y="134"/>
                  <a:pt x="284" y="134"/>
                </a:cubicBezTo>
                <a:cubicBezTo>
                  <a:pt x="274" y="135"/>
                  <a:pt x="268" y="138"/>
                  <a:pt x="259" y="140"/>
                </a:cubicBezTo>
                <a:cubicBezTo>
                  <a:pt x="257" y="140"/>
                  <a:pt x="255" y="141"/>
                  <a:pt x="253" y="142"/>
                </a:cubicBezTo>
                <a:cubicBezTo>
                  <a:pt x="250" y="142"/>
                  <a:pt x="248" y="144"/>
                  <a:pt x="244" y="144"/>
                </a:cubicBezTo>
                <a:cubicBezTo>
                  <a:pt x="243" y="145"/>
                  <a:pt x="241" y="146"/>
                  <a:pt x="239" y="146"/>
                </a:cubicBezTo>
                <a:cubicBezTo>
                  <a:pt x="235" y="147"/>
                  <a:pt x="231" y="148"/>
                  <a:pt x="228" y="149"/>
                </a:cubicBezTo>
                <a:cubicBezTo>
                  <a:pt x="226" y="150"/>
                  <a:pt x="225" y="152"/>
                  <a:pt x="223" y="150"/>
                </a:cubicBezTo>
                <a:cubicBezTo>
                  <a:pt x="222" y="151"/>
                  <a:pt x="222" y="152"/>
                  <a:pt x="221" y="153"/>
                </a:cubicBezTo>
                <a:cubicBezTo>
                  <a:pt x="216" y="153"/>
                  <a:pt x="212" y="158"/>
                  <a:pt x="209" y="156"/>
                </a:cubicBezTo>
                <a:cubicBezTo>
                  <a:pt x="199" y="159"/>
                  <a:pt x="189" y="163"/>
                  <a:pt x="179" y="167"/>
                </a:cubicBezTo>
                <a:cubicBezTo>
                  <a:pt x="171" y="171"/>
                  <a:pt x="164" y="175"/>
                  <a:pt x="157" y="180"/>
                </a:cubicBezTo>
                <a:cubicBezTo>
                  <a:pt x="154" y="182"/>
                  <a:pt x="151" y="183"/>
                  <a:pt x="149" y="184"/>
                </a:cubicBezTo>
                <a:cubicBezTo>
                  <a:pt x="148" y="185"/>
                  <a:pt x="147" y="187"/>
                  <a:pt x="146" y="187"/>
                </a:cubicBezTo>
                <a:cubicBezTo>
                  <a:pt x="139" y="190"/>
                  <a:pt x="132" y="183"/>
                  <a:pt x="129" y="180"/>
                </a:cubicBezTo>
                <a:cubicBezTo>
                  <a:pt x="125" y="177"/>
                  <a:pt x="124" y="173"/>
                  <a:pt x="123" y="167"/>
                </a:cubicBezTo>
                <a:cubicBezTo>
                  <a:pt x="122" y="165"/>
                  <a:pt x="121" y="162"/>
                  <a:pt x="121" y="159"/>
                </a:cubicBezTo>
                <a:cubicBezTo>
                  <a:pt x="111" y="158"/>
                  <a:pt x="101" y="157"/>
                  <a:pt x="90" y="154"/>
                </a:cubicBezTo>
                <a:cubicBezTo>
                  <a:pt x="74" y="150"/>
                  <a:pt x="60" y="142"/>
                  <a:pt x="47" y="134"/>
                </a:cubicBezTo>
                <a:cubicBezTo>
                  <a:pt x="47" y="135"/>
                  <a:pt x="48" y="135"/>
                  <a:pt x="47" y="136"/>
                </a:cubicBezTo>
                <a:cubicBezTo>
                  <a:pt x="46" y="137"/>
                  <a:pt x="45" y="137"/>
                  <a:pt x="43" y="138"/>
                </a:cubicBezTo>
                <a:cubicBezTo>
                  <a:pt x="43" y="139"/>
                  <a:pt x="44" y="141"/>
                  <a:pt x="44" y="142"/>
                </a:cubicBezTo>
                <a:cubicBezTo>
                  <a:pt x="39" y="146"/>
                  <a:pt x="32" y="150"/>
                  <a:pt x="25" y="147"/>
                </a:cubicBezTo>
                <a:cubicBezTo>
                  <a:pt x="24" y="147"/>
                  <a:pt x="23" y="146"/>
                  <a:pt x="22" y="146"/>
                </a:cubicBezTo>
                <a:cubicBezTo>
                  <a:pt x="22" y="146"/>
                  <a:pt x="21" y="147"/>
                  <a:pt x="20" y="147"/>
                </a:cubicBezTo>
                <a:cubicBezTo>
                  <a:pt x="14" y="144"/>
                  <a:pt x="9" y="139"/>
                  <a:pt x="6" y="133"/>
                </a:cubicBezTo>
                <a:cubicBezTo>
                  <a:pt x="12" y="127"/>
                  <a:pt x="13" y="111"/>
                  <a:pt x="18" y="102"/>
                </a:cubicBezTo>
                <a:cubicBezTo>
                  <a:pt x="19" y="101"/>
                  <a:pt x="23" y="98"/>
                  <a:pt x="23" y="99"/>
                </a:cubicBezTo>
                <a:close/>
                <a:moveTo>
                  <a:pt x="249" y="141"/>
                </a:moveTo>
                <a:cubicBezTo>
                  <a:pt x="256" y="139"/>
                  <a:pt x="265" y="136"/>
                  <a:pt x="274" y="134"/>
                </a:cubicBezTo>
                <a:cubicBezTo>
                  <a:pt x="277" y="133"/>
                  <a:pt x="282" y="133"/>
                  <a:pt x="284" y="130"/>
                </a:cubicBezTo>
                <a:cubicBezTo>
                  <a:pt x="286" y="124"/>
                  <a:pt x="284" y="116"/>
                  <a:pt x="281" y="110"/>
                </a:cubicBezTo>
                <a:cubicBezTo>
                  <a:pt x="279" y="107"/>
                  <a:pt x="276" y="102"/>
                  <a:pt x="274" y="100"/>
                </a:cubicBezTo>
                <a:cubicBezTo>
                  <a:pt x="271" y="97"/>
                  <a:pt x="267" y="95"/>
                  <a:pt x="262" y="95"/>
                </a:cubicBezTo>
                <a:cubicBezTo>
                  <a:pt x="253" y="100"/>
                  <a:pt x="244" y="107"/>
                  <a:pt x="235" y="114"/>
                </a:cubicBezTo>
                <a:cubicBezTo>
                  <a:pt x="232" y="115"/>
                  <a:pt x="230" y="116"/>
                  <a:pt x="227" y="117"/>
                </a:cubicBezTo>
                <a:cubicBezTo>
                  <a:pt x="226" y="118"/>
                  <a:pt x="226" y="119"/>
                  <a:pt x="225" y="119"/>
                </a:cubicBezTo>
                <a:cubicBezTo>
                  <a:pt x="227" y="124"/>
                  <a:pt x="222" y="125"/>
                  <a:pt x="219" y="125"/>
                </a:cubicBezTo>
                <a:cubicBezTo>
                  <a:pt x="224" y="130"/>
                  <a:pt x="228" y="138"/>
                  <a:pt x="228" y="147"/>
                </a:cubicBezTo>
                <a:cubicBezTo>
                  <a:pt x="235" y="144"/>
                  <a:pt x="242" y="143"/>
                  <a:pt x="249" y="141"/>
                </a:cubicBezTo>
                <a:close/>
                <a:moveTo>
                  <a:pt x="113" y="45"/>
                </a:moveTo>
                <a:cubicBezTo>
                  <a:pt x="110" y="44"/>
                  <a:pt x="107" y="44"/>
                  <a:pt x="105" y="43"/>
                </a:cubicBezTo>
                <a:cubicBezTo>
                  <a:pt x="104" y="42"/>
                  <a:pt x="102" y="42"/>
                  <a:pt x="100" y="43"/>
                </a:cubicBezTo>
                <a:cubicBezTo>
                  <a:pt x="95" y="45"/>
                  <a:pt x="90" y="48"/>
                  <a:pt x="87" y="50"/>
                </a:cubicBezTo>
                <a:cubicBezTo>
                  <a:pt x="72" y="57"/>
                  <a:pt x="57" y="68"/>
                  <a:pt x="42" y="76"/>
                </a:cubicBezTo>
                <a:cubicBezTo>
                  <a:pt x="41" y="76"/>
                  <a:pt x="41" y="77"/>
                  <a:pt x="41" y="77"/>
                </a:cubicBezTo>
                <a:cubicBezTo>
                  <a:pt x="41" y="76"/>
                  <a:pt x="41" y="76"/>
                  <a:pt x="42" y="76"/>
                </a:cubicBezTo>
                <a:cubicBezTo>
                  <a:pt x="50" y="78"/>
                  <a:pt x="57" y="80"/>
                  <a:pt x="65" y="84"/>
                </a:cubicBezTo>
                <a:cubicBezTo>
                  <a:pt x="70" y="86"/>
                  <a:pt x="75" y="88"/>
                  <a:pt x="81" y="89"/>
                </a:cubicBezTo>
                <a:cubicBezTo>
                  <a:pt x="89" y="92"/>
                  <a:pt x="97" y="94"/>
                  <a:pt x="104" y="97"/>
                </a:cubicBezTo>
                <a:cubicBezTo>
                  <a:pt x="106" y="98"/>
                  <a:pt x="109" y="99"/>
                  <a:pt x="111" y="100"/>
                </a:cubicBezTo>
                <a:cubicBezTo>
                  <a:pt x="116" y="101"/>
                  <a:pt x="122" y="106"/>
                  <a:pt x="127" y="106"/>
                </a:cubicBezTo>
                <a:cubicBezTo>
                  <a:pt x="129" y="106"/>
                  <a:pt x="130" y="105"/>
                  <a:pt x="132" y="106"/>
                </a:cubicBezTo>
                <a:cubicBezTo>
                  <a:pt x="149" y="93"/>
                  <a:pt x="170" y="84"/>
                  <a:pt x="187" y="71"/>
                </a:cubicBezTo>
                <a:cubicBezTo>
                  <a:pt x="198" y="65"/>
                  <a:pt x="208" y="58"/>
                  <a:pt x="220" y="52"/>
                </a:cubicBezTo>
                <a:cubicBezTo>
                  <a:pt x="231" y="46"/>
                  <a:pt x="244" y="42"/>
                  <a:pt x="253" y="33"/>
                </a:cubicBezTo>
                <a:cubicBezTo>
                  <a:pt x="252" y="30"/>
                  <a:pt x="248" y="30"/>
                  <a:pt x="244" y="29"/>
                </a:cubicBezTo>
                <a:cubicBezTo>
                  <a:pt x="241" y="28"/>
                  <a:pt x="237" y="27"/>
                  <a:pt x="233" y="26"/>
                </a:cubicBezTo>
                <a:cubicBezTo>
                  <a:pt x="222" y="22"/>
                  <a:pt x="211" y="20"/>
                  <a:pt x="199" y="18"/>
                </a:cubicBezTo>
                <a:cubicBezTo>
                  <a:pt x="186" y="16"/>
                  <a:pt x="174" y="15"/>
                  <a:pt x="162" y="14"/>
                </a:cubicBezTo>
                <a:cubicBezTo>
                  <a:pt x="157" y="12"/>
                  <a:pt x="151" y="11"/>
                  <a:pt x="146" y="10"/>
                </a:cubicBezTo>
                <a:cubicBezTo>
                  <a:pt x="141" y="9"/>
                  <a:pt x="136" y="8"/>
                  <a:pt x="131" y="6"/>
                </a:cubicBezTo>
                <a:cubicBezTo>
                  <a:pt x="122" y="4"/>
                  <a:pt x="112" y="0"/>
                  <a:pt x="103" y="4"/>
                </a:cubicBezTo>
                <a:cubicBezTo>
                  <a:pt x="98" y="7"/>
                  <a:pt x="92" y="10"/>
                  <a:pt x="87" y="13"/>
                </a:cubicBezTo>
                <a:cubicBezTo>
                  <a:pt x="77" y="19"/>
                  <a:pt x="67" y="25"/>
                  <a:pt x="57" y="31"/>
                </a:cubicBezTo>
                <a:cubicBezTo>
                  <a:pt x="52" y="34"/>
                  <a:pt x="47" y="37"/>
                  <a:pt x="42" y="40"/>
                </a:cubicBezTo>
                <a:cubicBezTo>
                  <a:pt x="32" y="45"/>
                  <a:pt x="21" y="50"/>
                  <a:pt x="11" y="55"/>
                </a:cubicBezTo>
                <a:cubicBezTo>
                  <a:pt x="10" y="58"/>
                  <a:pt x="6" y="59"/>
                  <a:pt x="5" y="62"/>
                </a:cubicBezTo>
                <a:cubicBezTo>
                  <a:pt x="5" y="64"/>
                  <a:pt x="8" y="66"/>
                  <a:pt x="11" y="66"/>
                </a:cubicBezTo>
                <a:cubicBezTo>
                  <a:pt x="14" y="68"/>
                  <a:pt x="18" y="69"/>
                  <a:pt x="21" y="70"/>
                </a:cubicBezTo>
                <a:cubicBezTo>
                  <a:pt x="23" y="72"/>
                  <a:pt x="27" y="74"/>
                  <a:pt x="31" y="74"/>
                </a:cubicBezTo>
                <a:cubicBezTo>
                  <a:pt x="34" y="71"/>
                  <a:pt x="39" y="71"/>
                  <a:pt x="43" y="68"/>
                </a:cubicBezTo>
                <a:cubicBezTo>
                  <a:pt x="45" y="67"/>
                  <a:pt x="47" y="64"/>
                  <a:pt x="49" y="63"/>
                </a:cubicBezTo>
                <a:cubicBezTo>
                  <a:pt x="52" y="61"/>
                  <a:pt x="54" y="60"/>
                  <a:pt x="57" y="59"/>
                </a:cubicBezTo>
                <a:cubicBezTo>
                  <a:pt x="61" y="56"/>
                  <a:pt x="66" y="52"/>
                  <a:pt x="71" y="50"/>
                </a:cubicBezTo>
                <a:cubicBezTo>
                  <a:pt x="82" y="45"/>
                  <a:pt x="92" y="40"/>
                  <a:pt x="103" y="36"/>
                </a:cubicBezTo>
                <a:cubicBezTo>
                  <a:pt x="105" y="32"/>
                  <a:pt x="109" y="29"/>
                  <a:pt x="115" y="28"/>
                </a:cubicBezTo>
                <a:cubicBezTo>
                  <a:pt x="117" y="27"/>
                  <a:pt x="117" y="27"/>
                  <a:pt x="120" y="28"/>
                </a:cubicBezTo>
                <a:cubicBezTo>
                  <a:pt x="123" y="28"/>
                  <a:pt x="125" y="28"/>
                  <a:pt x="127" y="30"/>
                </a:cubicBezTo>
                <a:cubicBezTo>
                  <a:pt x="129" y="31"/>
                  <a:pt x="130" y="34"/>
                  <a:pt x="131" y="36"/>
                </a:cubicBezTo>
                <a:cubicBezTo>
                  <a:pt x="131" y="40"/>
                  <a:pt x="129" y="42"/>
                  <a:pt x="127" y="44"/>
                </a:cubicBezTo>
                <a:cubicBezTo>
                  <a:pt x="122" y="46"/>
                  <a:pt x="118" y="46"/>
                  <a:pt x="113" y="45"/>
                </a:cubicBezTo>
                <a:close/>
                <a:moveTo>
                  <a:pt x="221" y="130"/>
                </a:moveTo>
                <a:cubicBezTo>
                  <a:pt x="220" y="129"/>
                  <a:pt x="218" y="127"/>
                  <a:pt x="216" y="125"/>
                </a:cubicBezTo>
                <a:cubicBezTo>
                  <a:pt x="213" y="125"/>
                  <a:pt x="210" y="126"/>
                  <a:pt x="208" y="126"/>
                </a:cubicBezTo>
                <a:cubicBezTo>
                  <a:pt x="208" y="129"/>
                  <a:pt x="210" y="130"/>
                  <a:pt x="211" y="132"/>
                </a:cubicBezTo>
                <a:cubicBezTo>
                  <a:pt x="210" y="135"/>
                  <a:pt x="211" y="137"/>
                  <a:pt x="211" y="140"/>
                </a:cubicBezTo>
                <a:cubicBezTo>
                  <a:pt x="210" y="141"/>
                  <a:pt x="210" y="142"/>
                  <a:pt x="210" y="144"/>
                </a:cubicBezTo>
                <a:cubicBezTo>
                  <a:pt x="210" y="145"/>
                  <a:pt x="211" y="147"/>
                  <a:pt x="212" y="148"/>
                </a:cubicBezTo>
                <a:cubicBezTo>
                  <a:pt x="212" y="150"/>
                  <a:pt x="212" y="152"/>
                  <a:pt x="212" y="154"/>
                </a:cubicBezTo>
                <a:cubicBezTo>
                  <a:pt x="214" y="154"/>
                  <a:pt x="214" y="152"/>
                  <a:pt x="216" y="152"/>
                </a:cubicBezTo>
                <a:cubicBezTo>
                  <a:pt x="216" y="150"/>
                  <a:pt x="216" y="148"/>
                  <a:pt x="216" y="146"/>
                </a:cubicBezTo>
                <a:cubicBezTo>
                  <a:pt x="216" y="144"/>
                  <a:pt x="214" y="142"/>
                  <a:pt x="216" y="141"/>
                </a:cubicBezTo>
                <a:cubicBezTo>
                  <a:pt x="217" y="144"/>
                  <a:pt x="217" y="148"/>
                  <a:pt x="217" y="151"/>
                </a:cubicBezTo>
                <a:cubicBezTo>
                  <a:pt x="218" y="151"/>
                  <a:pt x="219" y="151"/>
                  <a:pt x="220" y="151"/>
                </a:cubicBezTo>
                <a:cubicBezTo>
                  <a:pt x="220" y="149"/>
                  <a:pt x="220" y="147"/>
                  <a:pt x="220" y="145"/>
                </a:cubicBezTo>
                <a:cubicBezTo>
                  <a:pt x="219" y="143"/>
                  <a:pt x="219" y="142"/>
                  <a:pt x="219" y="140"/>
                </a:cubicBezTo>
                <a:cubicBezTo>
                  <a:pt x="218" y="138"/>
                  <a:pt x="216" y="136"/>
                  <a:pt x="217" y="134"/>
                </a:cubicBezTo>
                <a:cubicBezTo>
                  <a:pt x="220" y="137"/>
                  <a:pt x="221" y="143"/>
                  <a:pt x="221" y="147"/>
                </a:cubicBezTo>
                <a:cubicBezTo>
                  <a:pt x="223" y="147"/>
                  <a:pt x="224" y="148"/>
                  <a:pt x="226" y="148"/>
                </a:cubicBezTo>
                <a:cubicBezTo>
                  <a:pt x="228" y="142"/>
                  <a:pt x="223" y="135"/>
                  <a:pt x="221" y="130"/>
                </a:cubicBezTo>
                <a:close/>
                <a:moveTo>
                  <a:pt x="217" y="123"/>
                </a:moveTo>
                <a:cubicBezTo>
                  <a:pt x="220" y="123"/>
                  <a:pt x="223" y="123"/>
                  <a:pt x="223" y="120"/>
                </a:cubicBezTo>
                <a:cubicBezTo>
                  <a:pt x="224" y="114"/>
                  <a:pt x="220" y="111"/>
                  <a:pt x="216" y="109"/>
                </a:cubicBezTo>
                <a:cubicBezTo>
                  <a:pt x="215" y="105"/>
                  <a:pt x="218" y="99"/>
                  <a:pt x="214" y="99"/>
                </a:cubicBezTo>
                <a:cubicBezTo>
                  <a:pt x="214" y="99"/>
                  <a:pt x="212" y="99"/>
                  <a:pt x="211" y="100"/>
                </a:cubicBezTo>
                <a:cubicBezTo>
                  <a:pt x="209" y="100"/>
                  <a:pt x="209" y="102"/>
                  <a:pt x="207" y="102"/>
                </a:cubicBezTo>
                <a:cubicBezTo>
                  <a:pt x="207" y="104"/>
                  <a:pt x="209" y="107"/>
                  <a:pt x="206" y="107"/>
                </a:cubicBezTo>
                <a:cubicBezTo>
                  <a:pt x="206" y="106"/>
                  <a:pt x="206" y="105"/>
                  <a:pt x="206" y="105"/>
                </a:cubicBezTo>
                <a:cubicBezTo>
                  <a:pt x="204" y="108"/>
                  <a:pt x="201" y="114"/>
                  <a:pt x="202" y="118"/>
                </a:cubicBezTo>
                <a:cubicBezTo>
                  <a:pt x="205" y="115"/>
                  <a:pt x="207" y="109"/>
                  <a:pt x="212" y="112"/>
                </a:cubicBezTo>
                <a:cubicBezTo>
                  <a:pt x="217" y="118"/>
                  <a:pt x="202" y="118"/>
                  <a:pt x="206" y="124"/>
                </a:cubicBezTo>
                <a:cubicBezTo>
                  <a:pt x="207" y="124"/>
                  <a:pt x="211" y="124"/>
                  <a:pt x="213" y="124"/>
                </a:cubicBezTo>
                <a:cubicBezTo>
                  <a:pt x="214" y="123"/>
                  <a:pt x="215" y="122"/>
                  <a:pt x="216" y="122"/>
                </a:cubicBezTo>
                <a:cubicBezTo>
                  <a:pt x="216" y="123"/>
                  <a:pt x="216" y="123"/>
                  <a:pt x="217" y="123"/>
                </a:cubicBezTo>
                <a:close/>
                <a:moveTo>
                  <a:pt x="205" y="119"/>
                </a:moveTo>
                <a:cubicBezTo>
                  <a:pt x="206" y="117"/>
                  <a:pt x="209" y="116"/>
                  <a:pt x="210" y="115"/>
                </a:cubicBezTo>
                <a:cubicBezTo>
                  <a:pt x="210" y="114"/>
                  <a:pt x="209" y="114"/>
                  <a:pt x="209" y="114"/>
                </a:cubicBezTo>
                <a:cubicBezTo>
                  <a:pt x="207" y="114"/>
                  <a:pt x="205" y="118"/>
                  <a:pt x="205" y="119"/>
                </a:cubicBezTo>
                <a:close/>
                <a:moveTo>
                  <a:pt x="209" y="146"/>
                </a:moveTo>
                <a:cubicBezTo>
                  <a:pt x="209" y="147"/>
                  <a:pt x="209" y="148"/>
                  <a:pt x="208" y="148"/>
                </a:cubicBezTo>
                <a:cubicBezTo>
                  <a:pt x="205" y="147"/>
                  <a:pt x="201" y="148"/>
                  <a:pt x="198" y="148"/>
                </a:cubicBezTo>
                <a:cubicBezTo>
                  <a:pt x="198" y="148"/>
                  <a:pt x="198" y="148"/>
                  <a:pt x="198" y="147"/>
                </a:cubicBezTo>
                <a:cubicBezTo>
                  <a:pt x="201" y="143"/>
                  <a:pt x="202" y="138"/>
                  <a:pt x="203" y="132"/>
                </a:cubicBezTo>
                <a:cubicBezTo>
                  <a:pt x="202" y="131"/>
                  <a:pt x="202" y="130"/>
                  <a:pt x="201" y="129"/>
                </a:cubicBezTo>
                <a:cubicBezTo>
                  <a:pt x="199" y="131"/>
                  <a:pt x="197" y="133"/>
                  <a:pt x="195" y="132"/>
                </a:cubicBezTo>
                <a:cubicBezTo>
                  <a:pt x="190" y="135"/>
                  <a:pt x="185" y="141"/>
                  <a:pt x="182" y="147"/>
                </a:cubicBezTo>
                <a:cubicBezTo>
                  <a:pt x="181" y="148"/>
                  <a:pt x="181" y="148"/>
                  <a:pt x="181" y="149"/>
                </a:cubicBezTo>
                <a:cubicBezTo>
                  <a:pt x="180" y="150"/>
                  <a:pt x="179" y="154"/>
                  <a:pt x="177" y="151"/>
                </a:cubicBezTo>
                <a:cubicBezTo>
                  <a:pt x="177" y="149"/>
                  <a:pt x="176" y="146"/>
                  <a:pt x="175" y="145"/>
                </a:cubicBezTo>
                <a:cubicBezTo>
                  <a:pt x="172" y="142"/>
                  <a:pt x="168" y="142"/>
                  <a:pt x="166" y="141"/>
                </a:cubicBezTo>
                <a:cubicBezTo>
                  <a:pt x="165" y="140"/>
                  <a:pt x="167" y="139"/>
                  <a:pt x="166" y="138"/>
                </a:cubicBezTo>
                <a:cubicBezTo>
                  <a:pt x="158" y="141"/>
                  <a:pt x="146" y="144"/>
                  <a:pt x="136" y="142"/>
                </a:cubicBezTo>
                <a:cubicBezTo>
                  <a:pt x="137" y="144"/>
                  <a:pt x="139" y="146"/>
                  <a:pt x="141" y="147"/>
                </a:cubicBezTo>
                <a:cubicBezTo>
                  <a:pt x="147" y="155"/>
                  <a:pt x="153" y="167"/>
                  <a:pt x="150" y="181"/>
                </a:cubicBezTo>
                <a:cubicBezTo>
                  <a:pt x="164" y="173"/>
                  <a:pt x="178" y="165"/>
                  <a:pt x="194" y="159"/>
                </a:cubicBezTo>
                <a:cubicBezTo>
                  <a:pt x="199" y="157"/>
                  <a:pt x="205" y="155"/>
                  <a:pt x="210" y="152"/>
                </a:cubicBezTo>
                <a:cubicBezTo>
                  <a:pt x="210" y="150"/>
                  <a:pt x="210" y="147"/>
                  <a:pt x="209" y="146"/>
                </a:cubicBezTo>
                <a:close/>
                <a:moveTo>
                  <a:pt x="208" y="141"/>
                </a:moveTo>
                <a:cubicBezTo>
                  <a:pt x="210" y="137"/>
                  <a:pt x="209" y="131"/>
                  <a:pt x="206" y="128"/>
                </a:cubicBezTo>
                <a:cubicBezTo>
                  <a:pt x="207" y="130"/>
                  <a:pt x="205" y="131"/>
                  <a:pt x="205" y="132"/>
                </a:cubicBezTo>
                <a:cubicBezTo>
                  <a:pt x="205" y="133"/>
                  <a:pt x="205" y="134"/>
                  <a:pt x="205" y="135"/>
                </a:cubicBezTo>
                <a:cubicBezTo>
                  <a:pt x="204" y="139"/>
                  <a:pt x="201" y="142"/>
                  <a:pt x="201" y="146"/>
                </a:cubicBezTo>
                <a:cubicBezTo>
                  <a:pt x="203" y="146"/>
                  <a:pt x="208" y="147"/>
                  <a:pt x="208" y="144"/>
                </a:cubicBezTo>
                <a:cubicBezTo>
                  <a:pt x="208" y="143"/>
                  <a:pt x="207" y="142"/>
                  <a:pt x="208" y="141"/>
                </a:cubicBezTo>
                <a:cubicBezTo>
                  <a:pt x="208" y="141"/>
                  <a:pt x="209" y="142"/>
                  <a:pt x="208" y="141"/>
                </a:cubicBezTo>
                <a:close/>
                <a:moveTo>
                  <a:pt x="205" y="103"/>
                </a:moveTo>
                <a:cubicBezTo>
                  <a:pt x="205" y="102"/>
                  <a:pt x="205" y="102"/>
                  <a:pt x="205" y="102"/>
                </a:cubicBezTo>
                <a:cubicBezTo>
                  <a:pt x="201" y="91"/>
                  <a:pt x="195" y="81"/>
                  <a:pt x="186" y="74"/>
                </a:cubicBezTo>
                <a:cubicBezTo>
                  <a:pt x="168" y="86"/>
                  <a:pt x="148" y="96"/>
                  <a:pt x="131" y="109"/>
                </a:cubicBezTo>
                <a:cubicBezTo>
                  <a:pt x="124" y="109"/>
                  <a:pt x="121" y="106"/>
                  <a:pt x="115" y="103"/>
                </a:cubicBezTo>
                <a:cubicBezTo>
                  <a:pt x="115" y="103"/>
                  <a:pt x="114" y="103"/>
                  <a:pt x="113" y="103"/>
                </a:cubicBezTo>
                <a:cubicBezTo>
                  <a:pt x="110" y="102"/>
                  <a:pt x="107" y="100"/>
                  <a:pt x="104" y="99"/>
                </a:cubicBezTo>
                <a:cubicBezTo>
                  <a:pt x="100" y="97"/>
                  <a:pt x="97" y="97"/>
                  <a:pt x="93" y="96"/>
                </a:cubicBezTo>
                <a:cubicBezTo>
                  <a:pt x="89" y="94"/>
                  <a:pt x="85" y="92"/>
                  <a:pt x="81" y="91"/>
                </a:cubicBezTo>
                <a:cubicBezTo>
                  <a:pt x="76" y="90"/>
                  <a:pt x="71" y="88"/>
                  <a:pt x="67" y="87"/>
                </a:cubicBezTo>
                <a:cubicBezTo>
                  <a:pt x="65" y="88"/>
                  <a:pt x="64" y="89"/>
                  <a:pt x="63" y="90"/>
                </a:cubicBezTo>
                <a:cubicBezTo>
                  <a:pt x="55" y="100"/>
                  <a:pt x="49" y="113"/>
                  <a:pt x="44" y="127"/>
                </a:cubicBezTo>
                <a:cubicBezTo>
                  <a:pt x="45" y="127"/>
                  <a:pt x="45" y="128"/>
                  <a:pt x="45" y="129"/>
                </a:cubicBezTo>
                <a:cubicBezTo>
                  <a:pt x="46" y="129"/>
                  <a:pt x="47" y="130"/>
                  <a:pt x="47" y="131"/>
                </a:cubicBezTo>
                <a:cubicBezTo>
                  <a:pt x="64" y="143"/>
                  <a:pt x="84" y="153"/>
                  <a:pt x="109" y="155"/>
                </a:cubicBezTo>
                <a:cubicBezTo>
                  <a:pt x="110" y="156"/>
                  <a:pt x="111" y="155"/>
                  <a:pt x="112" y="156"/>
                </a:cubicBezTo>
                <a:cubicBezTo>
                  <a:pt x="115" y="156"/>
                  <a:pt x="119" y="157"/>
                  <a:pt x="122" y="156"/>
                </a:cubicBezTo>
                <a:cubicBezTo>
                  <a:pt x="123" y="153"/>
                  <a:pt x="125" y="150"/>
                  <a:pt x="127" y="148"/>
                </a:cubicBezTo>
                <a:cubicBezTo>
                  <a:pt x="131" y="146"/>
                  <a:pt x="134" y="148"/>
                  <a:pt x="138" y="147"/>
                </a:cubicBezTo>
                <a:cubicBezTo>
                  <a:pt x="136" y="145"/>
                  <a:pt x="133" y="144"/>
                  <a:pt x="131" y="143"/>
                </a:cubicBezTo>
                <a:cubicBezTo>
                  <a:pt x="130" y="141"/>
                  <a:pt x="132" y="141"/>
                  <a:pt x="133" y="141"/>
                </a:cubicBezTo>
                <a:cubicBezTo>
                  <a:pt x="137" y="140"/>
                  <a:pt x="143" y="141"/>
                  <a:pt x="148" y="141"/>
                </a:cubicBezTo>
                <a:cubicBezTo>
                  <a:pt x="155" y="140"/>
                  <a:pt x="162" y="138"/>
                  <a:pt x="169" y="136"/>
                </a:cubicBezTo>
                <a:cubicBezTo>
                  <a:pt x="174" y="132"/>
                  <a:pt x="181" y="129"/>
                  <a:pt x="187" y="126"/>
                </a:cubicBezTo>
                <a:cubicBezTo>
                  <a:pt x="183" y="125"/>
                  <a:pt x="180" y="123"/>
                  <a:pt x="177" y="120"/>
                </a:cubicBezTo>
                <a:cubicBezTo>
                  <a:pt x="173" y="116"/>
                  <a:pt x="169" y="111"/>
                  <a:pt x="174" y="107"/>
                </a:cubicBezTo>
                <a:cubicBezTo>
                  <a:pt x="176" y="106"/>
                  <a:pt x="179" y="107"/>
                  <a:pt x="181" y="105"/>
                </a:cubicBezTo>
                <a:cubicBezTo>
                  <a:pt x="182" y="103"/>
                  <a:pt x="181" y="100"/>
                  <a:pt x="182" y="98"/>
                </a:cubicBezTo>
                <a:cubicBezTo>
                  <a:pt x="182" y="96"/>
                  <a:pt x="184" y="95"/>
                  <a:pt x="185" y="95"/>
                </a:cubicBezTo>
                <a:cubicBezTo>
                  <a:pt x="195" y="97"/>
                  <a:pt x="198" y="106"/>
                  <a:pt x="200" y="115"/>
                </a:cubicBezTo>
                <a:cubicBezTo>
                  <a:pt x="201" y="110"/>
                  <a:pt x="203" y="107"/>
                  <a:pt x="205" y="103"/>
                </a:cubicBezTo>
                <a:close/>
                <a:moveTo>
                  <a:pt x="197" y="121"/>
                </a:moveTo>
                <a:cubicBezTo>
                  <a:pt x="196" y="124"/>
                  <a:pt x="196" y="127"/>
                  <a:pt x="196" y="130"/>
                </a:cubicBezTo>
                <a:cubicBezTo>
                  <a:pt x="199" y="130"/>
                  <a:pt x="199" y="127"/>
                  <a:pt x="201" y="127"/>
                </a:cubicBezTo>
                <a:cubicBezTo>
                  <a:pt x="202" y="127"/>
                  <a:pt x="202" y="129"/>
                  <a:pt x="204" y="129"/>
                </a:cubicBezTo>
                <a:cubicBezTo>
                  <a:pt x="205" y="124"/>
                  <a:pt x="202" y="121"/>
                  <a:pt x="197" y="121"/>
                </a:cubicBezTo>
                <a:close/>
                <a:moveTo>
                  <a:pt x="195" y="107"/>
                </a:moveTo>
                <a:cubicBezTo>
                  <a:pt x="193" y="104"/>
                  <a:pt x="190" y="105"/>
                  <a:pt x="188" y="107"/>
                </a:cubicBezTo>
                <a:cubicBezTo>
                  <a:pt x="191" y="109"/>
                  <a:pt x="194" y="112"/>
                  <a:pt x="196" y="116"/>
                </a:cubicBezTo>
                <a:cubicBezTo>
                  <a:pt x="196" y="117"/>
                  <a:pt x="196" y="119"/>
                  <a:pt x="198" y="119"/>
                </a:cubicBezTo>
                <a:cubicBezTo>
                  <a:pt x="199" y="117"/>
                  <a:pt x="198" y="109"/>
                  <a:pt x="195" y="107"/>
                </a:cubicBezTo>
                <a:close/>
                <a:moveTo>
                  <a:pt x="188" y="109"/>
                </a:moveTo>
                <a:cubicBezTo>
                  <a:pt x="188" y="114"/>
                  <a:pt x="192" y="117"/>
                  <a:pt x="195" y="119"/>
                </a:cubicBezTo>
                <a:cubicBezTo>
                  <a:pt x="193" y="114"/>
                  <a:pt x="191" y="111"/>
                  <a:pt x="188" y="109"/>
                </a:cubicBezTo>
                <a:close/>
                <a:moveTo>
                  <a:pt x="188" y="105"/>
                </a:moveTo>
                <a:cubicBezTo>
                  <a:pt x="189" y="104"/>
                  <a:pt x="190" y="102"/>
                  <a:pt x="192" y="103"/>
                </a:cubicBezTo>
                <a:cubicBezTo>
                  <a:pt x="193" y="103"/>
                  <a:pt x="194" y="104"/>
                  <a:pt x="194" y="103"/>
                </a:cubicBezTo>
                <a:cubicBezTo>
                  <a:pt x="192" y="102"/>
                  <a:pt x="188" y="97"/>
                  <a:pt x="186" y="97"/>
                </a:cubicBezTo>
                <a:cubicBezTo>
                  <a:pt x="182" y="97"/>
                  <a:pt x="184" y="104"/>
                  <a:pt x="182" y="106"/>
                </a:cubicBezTo>
                <a:cubicBezTo>
                  <a:pt x="180" y="109"/>
                  <a:pt x="177" y="107"/>
                  <a:pt x="174" y="109"/>
                </a:cubicBezTo>
                <a:cubicBezTo>
                  <a:pt x="172" y="112"/>
                  <a:pt x="175" y="115"/>
                  <a:pt x="177" y="118"/>
                </a:cubicBezTo>
                <a:cubicBezTo>
                  <a:pt x="181" y="122"/>
                  <a:pt x="186" y="124"/>
                  <a:pt x="191" y="125"/>
                </a:cubicBezTo>
                <a:cubicBezTo>
                  <a:pt x="192" y="124"/>
                  <a:pt x="193" y="125"/>
                  <a:pt x="194" y="125"/>
                </a:cubicBezTo>
                <a:cubicBezTo>
                  <a:pt x="194" y="124"/>
                  <a:pt x="195" y="123"/>
                  <a:pt x="195" y="122"/>
                </a:cubicBezTo>
                <a:cubicBezTo>
                  <a:pt x="191" y="117"/>
                  <a:pt x="183" y="112"/>
                  <a:pt x="186" y="105"/>
                </a:cubicBezTo>
                <a:cubicBezTo>
                  <a:pt x="187" y="104"/>
                  <a:pt x="187" y="105"/>
                  <a:pt x="188" y="105"/>
                </a:cubicBezTo>
                <a:close/>
                <a:moveTo>
                  <a:pt x="187" y="136"/>
                </a:moveTo>
                <a:cubicBezTo>
                  <a:pt x="189" y="134"/>
                  <a:pt x="196" y="131"/>
                  <a:pt x="194" y="128"/>
                </a:cubicBezTo>
                <a:cubicBezTo>
                  <a:pt x="193" y="127"/>
                  <a:pt x="192" y="128"/>
                  <a:pt x="191" y="127"/>
                </a:cubicBezTo>
                <a:cubicBezTo>
                  <a:pt x="185" y="129"/>
                  <a:pt x="178" y="132"/>
                  <a:pt x="172" y="136"/>
                </a:cubicBezTo>
                <a:cubicBezTo>
                  <a:pt x="172" y="136"/>
                  <a:pt x="172" y="137"/>
                  <a:pt x="171" y="137"/>
                </a:cubicBezTo>
                <a:cubicBezTo>
                  <a:pt x="170" y="138"/>
                  <a:pt x="169" y="138"/>
                  <a:pt x="168" y="140"/>
                </a:cubicBezTo>
                <a:cubicBezTo>
                  <a:pt x="172" y="140"/>
                  <a:pt x="174" y="142"/>
                  <a:pt x="176" y="144"/>
                </a:cubicBezTo>
                <a:cubicBezTo>
                  <a:pt x="177" y="146"/>
                  <a:pt x="178" y="148"/>
                  <a:pt x="179" y="149"/>
                </a:cubicBezTo>
                <a:cubicBezTo>
                  <a:pt x="181" y="144"/>
                  <a:pt x="184" y="140"/>
                  <a:pt x="187" y="136"/>
                </a:cubicBezTo>
                <a:close/>
                <a:moveTo>
                  <a:pt x="123" y="159"/>
                </a:moveTo>
                <a:cubicBezTo>
                  <a:pt x="124" y="166"/>
                  <a:pt x="125" y="174"/>
                  <a:pt x="130" y="179"/>
                </a:cubicBezTo>
                <a:cubicBezTo>
                  <a:pt x="134" y="183"/>
                  <a:pt x="143" y="189"/>
                  <a:pt x="148" y="182"/>
                </a:cubicBezTo>
                <a:cubicBezTo>
                  <a:pt x="149" y="178"/>
                  <a:pt x="149" y="173"/>
                  <a:pt x="149" y="169"/>
                </a:cubicBezTo>
                <a:cubicBezTo>
                  <a:pt x="144" y="171"/>
                  <a:pt x="143" y="174"/>
                  <a:pt x="137" y="174"/>
                </a:cubicBezTo>
                <a:cubicBezTo>
                  <a:pt x="133" y="173"/>
                  <a:pt x="132" y="169"/>
                  <a:pt x="131" y="165"/>
                </a:cubicBezTo>
                <a:cubicBezTo>
                  <a:pt x="129" y="163"/>
                  <a:pt x="128" y="161"/>
                  <a:pt x="130" y="160"/>
                </a:cubicBezTo>
                <a:cubicBezTo>
                  <a:pt x="132" y="162"/>
                  <a:pt x="137" y="161"/>
                  <a:pt x="140" y="159"/>
                </a:cubicBezTo>
                <a:cubicBezTo>
                  <a:pt x="139" y="154"/>
                  <a:pt x="136" y="150"/>
                  <a:pt x="130" y="149"/>
                </a:cubicBezTo>
                <a:cubicBezTo>
                  <a:pt x="127" y="150"/>
                  <a:pt x="125" y="153"/>
                  <a:pt x="124" y="156"/>
                </a:cubicBezTo>
                <a:cubicBezTo>
                  <a:pt x="124" y="157"/>
                  <a:pt x="125" y="157"/>
                  <a:pt x="125" y="158"/>
                </a:cubicBezTo>
                <a:cubicBezTo>
                  <a:pt x="124" y="159"/>
                  <a:pt x="124" y="159"/>
                  <a:pt x="123" y="159"/>
                </a:cubicBezTo>
                <a:close/>
                <a:moveTo>
                  <a:pt x="139" y="149"/>
                </a:moveTo>
                <a:cubicBezTo>
                  <a:pt x="138" y="149"/>
                  <a:pt x="137" y="149"/>
                  <a:pt x="136" y="150"/>
                </a:cubicBezTo>
                <a:cubicBezTo>
                  <a:pt x="142" y="153"/>
                  <a:pt x="145" y="162"/>
                  <a:pt x="143" y="170"/>
                </a:cubicBezTo>
                <a:cubicBezTo>
                  <a:pt x="145" y="169"/>
                  <a:pt x="147" y="168"/>
                  <a:pt x="148" y="166"/>
                </a:cubicBezTo>
                <a:cubicBezTo>
                  <a:pt x="147" y="159"/>
                  <a:pt x="144" y="153"/>
                  <a:pt x="139" y="149"/>
                </a:cubicBezTo>
                <a:close/>
                <a:moveTo>
                  <a:pt x="138" y="172"/>
                </a:moveTo>
                <a:cubicBezTo>
                  <a:pt x="142" y="172"/>
                  <a:pt x="142" y="164"/>
                  <a:pt x="141" y="161"/>
                </a:cubicBezTo>
                <a:cubicBezTo>
                  <a:pt x="139" y="163"/>
                  <a:pt x="135" y="163"/>
                  <a:pt x="131" y="163"/>
                </a:cubicBezTo>
                <a:cubicBezTo>
                  <a:pt x="133" y="165"/>
                  <a:pt x="134" y="172"/>
                  <a:pt x="138" y="172"/>
                </a:cubicBezTo>
                <a:close/>
                <a:moveTo>
                  <a:pt x="107" y="39"/>
                </a:moveTo>
                <a:cubicBezTo>
                  <a:pt x="106" y="38"/>
                  <a:pt x="106" y="36"/>
                  <a:pt x="106" y="35"/>
                </a:cubicBezTo>
                <a:cubicBezTo>
                  <a:pt x="105" y="36"/>
                  <a:pt x="105" y="37"/>
                  <a:pt x="104" y="38"/>
                </a:cubicBezTo>
                <a:cubicBezTo>
                  <a:pt x="105" y="39"/>
                  <a:pt x="107" y="39"/>
                  <a:pt x="107" y="41"/>
                </a:cubicBezTo>
                <a:cubicBezTo>
                  <a:pt x="113" y="44"/>
                  <a:pt x="127" y="46"/>
                  <a:pt x="129" y="37"/>
                </a:cubicBezTo>
                <a:cubicBezTo>
                  <a:pt x="124" y="43"/>
                  <a:pt x="112" y="43"/>
                  <a:pt x="107" y="39"/>
                </a:cubicBezTo>
                <a:close/>
                <a:moveTo>
                  <a:pt x="125" y="32"/>
                </a:moveTo>
                <a:cubicBezTo>
                  <a:pt x="125" y="31"/>
                  <a:pt x="124" y="31"/>
                  <a:pt x="124" y="30"/>
                </a:cubicBezTo>
                <a:cubicBezTo>
                  <a:pt x="119" y="29"/>
                  <a:pt x="103" y="29"/>
                  <a:pt x="109" y="38"/>
                </a:cubicBezTo>
                <a:cubicBezTo>
                  <a:pt x="113" y="41"/>
                  <a:pt x="127" y="41"/>
                  <a:pt x="127" y="34"/>
                </a:cubicBezTo>
                <a:cubicBezTo>
                  <a:pt x="126" y="34"/>
                  <a:pt x="125" y="33"/>
                  <a:pt x="125" y="32"/>
                </a:cubicBezTo>
                <a:cubicBezTo>
                  <a:pt x="125" y="32"/>
                  <a:pt x="125" y="32"/>
                  <a:pt x="125" y="32"/>
                </a:cubicBezTo>
                <a:close/>
                <a:moveTo>
                  <a:pt x="102" y="39"/>
                </a:moveTo>
                <a:cubicBezTo>
                  <a:pt x="99" y="40"/>
                  <a:pt x="96" y="41"/>
                  <a:pt x="94" y="42"/>
                </a:cubicBezTo>
                <a:cubicBezTo>
                  <a:pt x="92" y="43"/>
                  <a:pt x="91" y="43"/>
                  <a:pt x="90" y="44"/>
                </a:cubicBezTo>
                <a:cubicBezTo>
                  <a:pt x="84" y="46"/>
                  <a:pt x="79" y="49"/>
                  <a:pt x="73" y="51"/>
                </a:cubicBezTo>
                <a:cubicBezTo>
                  <a:pt x="67" y="52"/>
                  <a:pt x="65" y="56"/>
                  <a:pt x="61" y="58"/>
                </a:cubicBezTo>
                <a:cubicBezTo>
                  <a:pt x="58" y="61"/>
                  <a:pt x="53" y="62"/>
                  <a:pt x="50" y="65"/>
                </a:cubicBezTo>
                <a:cubicBezTo>
                  <a:pt x="45" y="68"/>
                  <a:pt x="40" y="73"/>
                  <a:pt x="35" y="75"/>
                </a:cubicBezTo>
                <a:cubicBezTo>
                  <a:pt x="34" y="75"/>
                  <a:pt x="34" y="75"/>
                  <a:pt x="33" y="75"/>
                </a:cubicBezTo>
                <a:cubicBezTo>
                  <a:pt x="30" y="77"/>
                  <a:pt x="30" y="80"/>
                  <a:pt x="30" y="84"/>
                </a:cubicBezTo>
                <a:cubicBezTo>
                  <a:pt x="31" y="84"/>
                  <a:pt x="32" y="85"/>
                  <a:pt x="33" y="85"/>
                </a:cubicBezTo>
                <a:cubicBezTo>
                  <a:pt x="34" y="83"/>
                  <a:pt x="34" y="80"/>
                  <a:pt x="35" y="78"/>
                </a:cubicBezTo>
                <a:cubicBezTo>
                  <a:pt x="36" y="77"/>
                  <a:pt x="36" y="76"/>
                  <a:pt x="38" y="75"/>
                </a:cubicBezTo>
                <a:cubicBezTo>
                  <a:pt x="39" y="74"/>
                  <a:pt x="40" y="74"/>
                  <a:pt x="41" y="74"/>
                </a:cubicBezTo>
                <a:cubicBezTo>
                  <a:pt x="42" y="74"/>
                  <a:pt x="43" y="73"/>
                  <a:pt x="44" y="72"/>
                </a:cubicBezTo>
                <a:cubicBezTo>
                  <a:pt x="50" y="69"/>
                  <a:pt x="57" y="66"/>
                  <a:pt x="62" y="61"/>
                </a:cubicBezTo>
                <a:cubicBezTo>
                  <a:pt x="63" y="61"/>
                  <a:pt x="64" y="61"/>
                  <a:pt x="65" y="60"/>
                </a:cubicBezTo>
                <a:cubicBezTo>
                  <a:pt x="76" y="52"/>
                  <a:pt x="89" y="46"/>
                  <a:pt x="103" y="40"/>
                </a:cubicBezTo>
                <a:cubicBezTo>
                  <a:pt x="103" y="40"/>
                  <a:pt x="103" y="40"/>
                  <a:pt x="103" y="40"/>
                </a:cubicBezTo>
                <a:cubicBezTo>
                  <a:pt x="102" y="40"/>
                  <a:pt x="102" y="39"/>
                  <a:pt x="102" y="39"/>
                </a:cubicBezTo>
                <a:close/>
                <a:moveTo>
                  <a:pt x="64" y="86"/>
                </a:moveTo>
                <a:cubicBezTo>
                  <a:pt x="64" y="86"/>
                  <a:pt x="64" y="86"/>
                  <a:pt x="64" y="85"/>
                </a:cubicBezTo>
                <a:cubicBezTo>
                  <a:pt x="55" y="82"/>
                  <a:pt x="47" y="79"/>
                  <a:pt x="37" y="78"/>
                </a:cubicBezTo>
                <a:cubicBezTo>
                  <a:pt x="36" y="80"/>
                  <a:pt x="35" y="83"/>
                  <a:pt x="35" y="86"/>
                </a:cubicBezTo>
                <a:cubicBezTo>
                  <a:pt x="39" y="88"/>
                  <a:pt x="41" y="92"/>
                  <a:pt x="39" y="97"/>
                </a:cubicBezTo>
                <a:cubicBezTo>
                  <a:pt x="38" y="98"/>
                  <a:pt x="36" y="99"/>
                  <a:pt x="35" y="100"/>
                </a:cubicBezTo>
                <a:cubicBezTo>
                  <a:pt x="42" y="105"/>
                  <a:pt x="41" y="117"/>
                  <a:pt x="44" y="124"/>
                </a:cubicBezTo>
                <a:cubicBezTo>
                  <a:pt x="48" y="109"/>
                  <a:pt x="55" y="96"/>
                  <a:pt x="64" y="86"/>
                </a:cubicBezTo>
                <a:close/>
                <a:moveTo>
                  <a:pt x="41" y="122"/>
                </a:moveTo>
                <a:cubicBezTo>
                  <a:pt x="40" y="117"/>
                  <a:pt x="39" y="111"/>
                  <a:pt x="38" y="108"/>
                </a:cubicBezTo>
                <a:cubicBezTo>
                  <a:pt x="37" y="104"/>
                  <a:pt x="34" y="100"/>
                  <a:pt x="31" y="101"/>
                </a:cubicBezTo>
                <a:cubicBezTo>
                  <a:pt x="30" y="107"/>
                  <a:pt x="33" y="112"/>
                  <a:pt x="31" y="116"/>
                </a:cubicBezTo>
                <a:cubicBezTo>
                  <a:pt x="30" y="111"/>
                  <a:pt x="30" y="107"/>
                  <a:pt x="28" y="102"/>
                </a:cubicBezTo>
                <a:cubicBezTo>
                  <a:pt x="27" y="106"/>
                  <a:pt x="29" y="112"/>
                  <a:pt x="27" y="115"/>
                </a:cubicBezTo>
                <a:cubicBezTo>
                  <a:pt x="27" y="112"/>
                  <a:pt x="26" y="110"/>
                  <a:pt x="26" y="107"/>
                </a:cubicBezTo>
                <a:cubicBezTo>
                  <a:pt x="27" y="104"/>
                  <a:pt x="28" y="101"/>
                  <a:pt x="25" y="101"/>
                </a:cubicBezTo>
                <a:cubicBezTo>
                  <a:pt x="24" y="103"/>
                  <a:pt x="23" y="106"/>
                  <a:pt x="21" y="108"/>
                </a:cubicBezTo>
                <a:cubicBezTo>
                  <a:pt x="20" y="104"/>
                  <a:pt x="22" y="103"/>
                  <a:pt x="23" y="101"/>
                </a:cubicBezTo>
                <a:cubicBezTo>
                  <a:pt x="14" y="108"/>
                  <a:pt x="14" y="124"/>
                  <a:pt x="9" y="134"/>
                </a:cubicBezTo>
                <a:cubicBezTo>
                  <a:pt x="12" y="136"/>
                  <a:pt x="13" y="141"/>
                  <a:pt x="17" y="142"/>
                </a:cubicBezTo>
                <a:cubicBezTo>
                  <a:pt x="18" y="134"/>
                  <a:pt x="18" y="124"/>
                  <a:pt x="20" y="116"/>
                </a:cubicBezTo>
                <a:cubicBezTo>
                  <a:pt x="20" y="115"/>
                  <a:pt x="21" y="112"/>
                  <a:pt x="22" y="112"/>
                </a:cubicBezTo>
                <a:cubicBezTo>
                  <a:pt x="20" y="122"/>
                  <a:pt x="19" y="130"/>
                  <a:pt x="19" y="140"/>
                </a:cubicBezTo>
                <a:cubicBezTo>
                  <a:pt x="18" y="140"/>
                  <a:pt x="18" y="144"/>
                  <a:pt x="20" y="144"/>
                </a:cubicBezTo>
                <a:cubicBezTo>
                  <a:pt x="21" y="140"/>
                  <a:pt x="21" y="135"/>
                  <a:pt x="22" y="132"/>
                </a:cubicBezTo>
                <a:cubicBezTo>
                  <a:pt x="23" y="136"/>
                  <a:pt x="21" y="141"/>
                  <a:pt x="22" y="145"/>
                </a:cubicBezTo>
                <a:cubicBezTo>
                  <a:pt x="23" y="145"/>
                  <a:pt x="23" y="145"/>
                  <a:pt x="24" y="145"/>
                </a:cubicBezTo>
                <a:cubicBezTo>
                  <a:pt x="24" y="142"/>
                  <a:pt x="23" y="138"/>
                  <a:pt x="25" y="136"/>
                </a:cubicBezTo>
                <a:cubicBezTo>
                  <a:pt x="25" y="139"/>
                  <a:pt x="25" y="142"/>
                  <a:pt x="25" y="145"/>
                </a:cubicBezTo>
                <a:cubicBezTo>
                  <a:pt x="27" y="146"/>
                  <a:pt x="30" y="147"/>
                  <a:pt x="32" y="146"/>
                </a:cubicBezTo>
                <a:cubicBezTo>
                  <a:pt x="33" y="141"/>
                  <a:pt x="31" y="137"/>
                  <a:pt x="32" y="133"/>
                </a:cubicBezTo>
                <a:cubicBezTo>
                  <a:pt x="33" y="137"/>
                  <a:pt x="34" y="141"/>
                  <a:pt x="34" y="145"/>
                </a:cubicBezTo>
                <a:cubicBezTo>
                  <a:pt x="37" y="145"/>
                  <a:pt x="39" y="143"/>
                  <a:pt x="41" y="141"/>
                </a:cubicBezTo>
                <a:cubicBezTo>
                  <a:pt x="41" y="139"/>
                  <a:pt x="41" y="138"/>
                  <a:pt x="40" y="138"/>
                </a:cubicBezTo>
                <a:cubicBezTo>
                  <a:pt x="40" y="137"/>
                  <a:pt x="41" y="137"/>
                  <a:pt x="40" y="136"/>
                </a:cubicBezTo>
                <a:cubicBezTo>
                  <a:pt x="39" y="129"/>
                  <a:pt x="37" y="121"/>
                  <a:pt x="35" y="114"/>
                </a:cubicBezTo>
                <a:cubicBezTo>
                  <a:pt x="35" y="113"/>
                  <a:pt x="34" y="112"/>
                  <a:pt x="36" y="111"/>
                </a:cubicBezTo>
                <a:cubicBezTo>
                  <a:pt x="38" y="113"/>
                  <a:pt x="37" y="117"/>
                  <a:pt x="38" y="119"/>
                </a:cubicBezTo>
                <a:cubicBezTo>
                  <a:pt x="39" y="125"/>
                  <a:pt x="41" y="131"/>
                  <a:pt x="43" y="136"/>
                </a:cubicBezTo>
                <a:cubicBezTo>
                  <a:pt x="43" y="135"/>
                  <a:pt x="44" y="135"/>
                  <a:pt x="44" y="135"/>
                </a:cubicBezTo>
                <a:cubicBezTo>
                  <a:pt x="44" y="131"/>
                  <a:pt x="42" y="125"/>
                  <a:pt x="41" y="122"/>
                </a:cubicBezTo>
                <a:close/>
                <a:moveTo>
                  <a:pt x="33" y="98"/>
                </a:moveTo>
                <a:cubicBezTo>
                  <a:pt x="34" y="99"/>
                  <a:pt x="38" y="96"/>
                  <a:pt x="37" y="94"/>
                </a:cubicBezTo>
                <a:cubicBezTo>
                  <a:pt x="36" y="95"/>
                  <a:pt x="34" y="97"/>
                  <a:pt x="33" y="98"/>
                </a:cubicBezTo>
                <a:close/>
                <a:moveTo>
                  <a:pt x="37" y="90"/>
                </a:moveTo>
                <a:cubicBezTo>
                  <a:pt x="36" y="90"/>
                  <a:pt x="36" y="89"/>
                  <a:pt x="35" y="89"/>
                </a:cubicBezTo>
                <a:cubicBezTo>
                  <a:pt x="35" y="94"/>
                  <a:pt x="30" y="96"/>
                  <a:pt x="25" y="97"/>
                </a:cubicBezTo>
                <a:cubicBezTo>
                  <a:pt x="30" y="102"/>
                  <a:pt x="35" y="95"/>
                  <a:pt x="37" y="90"/>
                </a:cubicBezTo>
                <a:close/>
                <a:moveTo>
                  <a:pt x="25" y="95"/>
                </a:moveTo>
                <a:cubicBezTo>
                  <a:pt x="29" y="95"/>
                  <a:pt x="35" y="92"/>
                  <a:pt x="32" y="88"/>
                </a:cubicBezTo>
                <a:cubicBezTo>
                  <a:pt x="30" y="91"/>
                  <a:pt x="26" y="92"/>
                  <a:pt x="23" y="94"/>
                </a:cubicBezTo>
                <a:cubicBezTo>
                  <a:pt x="23" y="95"/>
                  <a:pt x="24" y="95"/>
                  <a:pt x="25" y="95"/>
                </a:cubicBezTo>
                <a:close/>
                <a:moveTo>
                  <a:pt x="28" y="86"/>
                </a:moveTo>
                <a:cubicBezTo>
                  <a:pt x="24" y="87"/>
                  <a:pt x="22" y="90"/>
                  <a:pt x="23" y="92"/>
                </a:cubicBezTo>
                <a:cubicBezTo>
                  <a:pt x="26" y="91"/>
                  <a:pt x="28" y="89"/>
                  <a:pt x="30" y="88"/>
                </a:cubicBezTo>
                <a:cubicBezTo>
                  <a:pt x="30" y="87"/>
                  <a:pt x="30" y="87"/>
                  <a:pt x="30" y="87"/>
                </a:cubicBezTo>
                <a:cubicBezTo>
                  <a:pt x="29" y="87"/>
                  <a:pt x="29" y="86"/>
                  <a:pt x="2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Freeform 315"/>
          <p:cNvSpPr>
            <a:spLocks noEditPoints="1"/>
          </p:cNvSpPr>
          <p:nvPr/>
        </p:nvSpPr>
        <p:spPr bwMode="auto">
          <a:xfrm>
            <a:off x="287020" y="3486785"/>
            <a:ext cx="2035810" cy="1494790"/>
          </a:xfrm>
          <a:custGeom>
            <a:avLst/>
            <a:gdLst>
              <a:gd name="T0" fmla="*/ 17 w 290"/>
              <a:gd name="T1" fmla="*/ 153 h 255"/>
              <a:gd name="T2" fmla="*/ 10 w 290"/>
              <a:gd name="T3" fmla="*/ 29 h 255"/>
              <a:gd name="T4" fmla="*/ 100 w 290"/>
              <a:gd name="T5" fmla="*/ 7 h 255"/>
              <a:gd name="T6" fmla="*/ 195 w 290"/>
              <a:gd name="T7" fmla="*/ 41 h 255"/>
              <a:gd name="T8" fmla="*/ 206 w 290"/>
              <a:gd name="T9" fmla="*/ 36 h 255"/>
              <a:gd name="T10" fmla="*/ 271 w 290"/>
              <a:gd name="T11" fmla="*/ 12 h 255"/>
              <a:gd name="T12" fmla="*/ 281 w 290"/>
              <a:gd name="T13" fmla="*/ 54 h 255"/>
              <a:gd name="T14" fmla="*/ 264 w 290"/>
              <a:gd name="T15" fmla="*/ 184 h 255"/>
              <a:gd name="T16" fmla="*/ 198 w 290"/>
              <a:gd name="T17" fmla="*/ 153 h 255"/>
              <a:gd name="T18" fmla="*/ 184 w 290"/>
              <a:gd name="T19" fmla="*/ 187 h 255"/>
              <a:gd name="T20" fmla="*/ 151 w 290"/>
              <a:gd name="T21" fmla="*/ 189 h 255"/>
              <a:gd name="T22" fmla="*/ 132 w 290"/>
              <a:gd name="T23" fmla="*/ 171 h 255"/>
              <a:gd name="T24" fmla="*/ 124 w 290"/>
              <a:gd name="T25" fmla="*/ 95 h 255"/>
              <a:gd name="T26" fmla="*/ 77 w 290"/>
              <a:gd name="T27" fmla="*/ 101 h 255"/>
              <a:gd name="T28" fmla="*/ 58 w 290"/>
              <a:gd name="T29" fmla="*/ 253 h 255"/>
              <a:gd name="T30" fmla="*/ 283 w 290"/>
              <a:gd name="T31" fmla="*/ 19 h 255"/>
              <a:gd name="T32" fmla="*/ 209 w 290"/>
              <a:gd name="T33" fmla="*/ 34 h 255"/>
              <a:gd name="T34" fmla="*/ 267 w 290"/>
              <a:gd name="T35" fmla="*/ 130 h 255"/>
              <a:gd name="T36" fmla="*/ 267 w 290"/>
              <a:gd name="T37" fmla="*/ 89 h 255"/>
              <a:gd name="T38" fmla="*/ 192 w 290"/>
              <a:gd name="T39" fmla="*/ 142 h 255"/>
              <a:gd name="T40" fmla="*/ 263 w 290"/>
              <a:gd name="T41" fmla="*/ 118 h 255"/>
              <a:gd name="T42" fmla="*/ 265 w 290"/>
              <a:gd name="T43" fmla="*/ 84 h 255"/>
              <a:gd name="T44" fmla="*/ 248 w 290"/>
              <a:gd name="T45" fmla="*/ 88 h 255"/>
              <a:gd name="T46" fmla="*/ 229 w 290"/>
              <a:gd name="T47" fmla="*/ 39 h 255"/>
              <a:gd name="T48" fmla="*/ 260 w 290"/>
              <a:gd name="T49" fmla="*/ 177 h 255"/>
              <a:gd name="T50" fmla="*/ 250 w 290"/>
              <a:gd name="T51" fmla="*/ 93 h 255"/>
              <a:gd name="T52" fmla="*/ 152 w 290"/>
              <a:gd name="T53" fmla="*/ 97 h 255"/>
              <a:gd name="T54" fmla="*/ 180 w 290"/>
              <a:gd name="T55" fmla="*/ 120 h 255"/>
              <a:gd name="T56" fmla="*/ 220 w 290"/>
              <a:gd name="T57" fmla="*/ 118 h 255"/>
              <a:gd name="T58" fmla="*/ 209 w 290"/>
              <a:gd name="T59" fmla="*/ 131 h 255"/>
              <a:gd name="T60" fmla="*/ 251 w 290"/>
              <a:gd name="T61" fmla="*/ 110 h 255"/>
              <a:gd name="T62" fmla="*/ 207 w 290"/>
              <a:gd name="T63" fmla="*/ 53 h 255"/>
              <a:gd name="T64" fmla="*/ 203 w 290"/>
              <a:gd name="T65" fmla="*/ 76 h 255"/>
              <a:gd name="T66" fmla="*/ 156 w 290"/>
              <a:gd name="T67" fmla="*/ 46 h 255"/>
              <a:gd name="T68" fmla="*/ 68 w 290"/>
              <a:gd name="T69" fmla="*/ 63 h 255"/>
              <a:gd name="T70" fmla="*/ 191 w 290"/>
              <a:gd name="T71" fmla="*/ 135 h 255"/>
              <a:gd name="T72" fmla="*/ 187 w 290"/>
              <a:gd name="T73" fmla="*/ 147 h 255"/>
              <a:gd name="T74" fmla="*/ 191 w 290"/>
              <a:gd name="T75" fmla="*/ 135 h 255"/>
              <a:gd name="T76" fmla="*/ 107 w 290"/>
              <a:gd name="T77" fmla="*/ 13 h 255"/>
              <a:gd name="T78" fmla="*/ 34 w 290"/>
              <a:gd name="T79" fmla="*/ 33 h 255"/>
              <a:gd name="T80" fmla="*/ 137 w 290"/>
              <a:gd name="T81" fmla="*/ 46 h 255"/>
              <a:gd name="T82" fmla="*/ 93 w 290"/>
              <a:gd name="T83" fmla="*/ 95 h 255"/>
              <a:gd name="T84" fmla="*/ 136 w 290"/>
              <a:gd name="T85" fmla="*/ 57 h 255"/>
              <a:gd name="T86" fmla="*/ 141 w 290"/>
              <a:gd name="T87" fmla="*/ 227 h 255"/>
              <a:gd name="T88" fmla="*/ 143 w 290"/>
              <a:gd name="T89" fmla="*/ 149 h 255"/>
              <a:gd name="T90" fmla="*/ 145 w 290"/>
              <a:gd name="T91" fmla="*/ 227 h 255"/>
              <a:gd name="T92" fmla="*/ 141 w 290"/>
              <a:gd name="T93" fmla="*/ 109 h 255"/>
              <a:gd name="T94" fmla="*/ 95 w 290"/>
              <a:gd name="T95" fmla="*/ 99 h 255"/>
              <a:gd name="T96" fmla="*/ 60 w 290"/>
              <a:gd name="T97" fmla="*/ 247 h 255"/>
              <a:gd name="T98" fmla="*/ 60 w 290"/>
              <a:gd name="T99" fmla="*/ 247 h 255"/>
              <a:gd name="T100" fmla="*/ 66 w 290"/>
              <a:gd name="T101" fmla="*/ 171 h 255"/>
              <a:gd name="T102" fmla="*/ 63 w 290"/>
              <a:gd name="T103" fmla="*/ 245 h 255"/>
              <a:gd name="T104" fmla="*/ 33 w 290"/>
              <a:gd name="T105" fmla="*/ 36 h 255"/>
              <a:gd name="T106" fmla="*/ 64 w 290"/>
              <a:gd name="T107" fmla="*/ 60 h 255"/>
              <a:gd name="T108" fmla="*/ 14 w 290"/>
              <a:gd name="T109" fmla="*/ 44 h 255"/>
              <a:gd name="T110" fmla="*/ 36 w 290"/>
              <a:gd name="T111" fmla="*/ 76 h 255"/>
              <a:gd name="T112" fmla="*/ 23 w 290"/>
              <a:gd name="T113" fmla="*/ 115 h 255"/>
              <a:gd name="T114" fmla="*/ 64 w 290"/>
              <a:gd name="T115" fmla="*/ 154 h 255"/>
              <a:gd name="T116" fmla="*/ 39 w 290"/>
              <a:gd name="T117" fmla="*/ 192 h 255"/>
              <a:gd name="T118" fmla="*/ 13 w 290"/>
              <a:gd name="T119" fmla="*/ 186 h 255"/>
              <a:gd name="T120" fmla="*/ 25 w 290"/>
              <a:gd name="T121" fmla="*/ 180 h 255"/>
              <a:gd name="T122" fmla="*/ 15 w 290"/>
              <a:gd name="T123" fmla="*/ 64 h 255"/>
              <a:gd name="T124" fmla="*/ 22 w 290"/>
              <a:gd name="T125" fmla="*/ 151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0" h="255">
                <a:moveTo>
                  <a:pt x="61" y="242"/>
                </a:moveTo>
                <a:cubicBezTo>
                  <a:pt x="61" y="236"/>
                  <a:pt x="61" y="234"/>
                  <a:pt x="62" y="228"/>
                </a:cubicBezTo>
                <a:cubicBezTo>
                  <a:pt x="61" y="227"/>
                  <a:pt x="60" y="226"/>
                  <a:pt x="58" y="226"/>
                </a:cubicBezTo>
                <a:cubicBezTo>
                  <a:pt x="50" y="212"/>
                  <a:pt x="40" y="200"/>
                  <a:pt x="31" y="187"/>
                </a:cubicBezTo>
                <a:cubicBezTo>
                  <a:pt x="29" y="194"/>
                  <a:pt x="10" y="195"/>
                  <a:pt x="11" y="185"/>
                </a:cubicBezTo>
                <a:cubicBezTo>
                  <a:pt x="13" y="184"/>
                  <a:pt x="13" y="181"/>
                  <a:pt x="15" y="182"/>
                </a:cubicBezTo>
                <a:cubicBezTo>
                  <a:pt x="16" y="173"/>
                  <a:pt x="15" y="166"/>
                  <a:pt x="16" y="159"/>
                </a:cubicBezTo>
                <a:cubicBezTo>
                  <a:pt x="16" y="157"/>
                  <a:pt x="17" y="155"/>
                  <a:pt x="17" y="153"/>
                </a:cubicBezTo>
                <a:cubicBezTo>
                  <a:pt x="17" y="147"/>
                  <a:pt x="15" y="143"/>
                  <a:pt x="15" y="138"/>
                </a:cubicBezTo>
                <a:cubicBezTo>
                  <a:pt x="15" y="132"/>
                  <a:pt x="14" y="127"/>
                  <a:pt x="14" y="121"/>
                </a:cubicBezTo>
                <a:cubicBezTo>
                  <a:pt x="14" y="120"/>
                  <a:pt x="14" y="120"/>
                  <a:pt x="15" y="119"/>
                </a:cubicBezTo>
                <a:cubicBezTo>
                  <a:pt x="13" y="113"/>
                  <a:pt x="15" y="107"/>
                  <a:pt x="15" y="102"/>
                </a:cubicBezTo>
                <a:cubicBezTo>
                  <a:pt x="13" y="89"/>
                  <a:pt x="13" y="75"/>
                  <a:pt x="12" y="62"/>
                </a:cubicBezTo>
                <a:cubicBezTo>
                  <a:pt x="14" y="59"/>
                  <a:pt x="12" y="56"/>
                  <a:pt x="11" y="53"/>
                </a:cubicBezTo>
                <a:cubicBezTo>
                  <a:pt x="11" y="49"/>
                  <a:pt x="12" y="45"/>
                  <a:pt x="12" y="41"/>
                </a:cubicBezTo>
                <a:cubicBezTo>
                  <a:pt x="12" y="37"/>
                  <a:pt x="10" y="33"/>
                  <a:pt x="10" y="29"/>
                </a:cubicBezTo>
                <a:cubicBezTo>
                  <a:pt x="10" y="28"/>
                  <a:pt x="9" y="27"/>
                  <a:pt x="7" y="27"/>
                </a:cubicBezTo>
                <a:cubicBezTo>
                  <a:pt x="6" y="25"/>
                  <a:pt x="4" y="25"/>
                  <a:pt x="3" y="23"/>
                </a:cubicBezTo>
                <a:cubicBezTo>
                  <a:pt x="0" y="20"/>
                  <a:pt x="3" y="15"/>
                  <a:pt x="7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25" y="12"/>
                  <a:pt x="41" y="14"/>
                  <a:pt x="57" y="11"/>
                </a:cubicBezTo>
                <a:cubicBezTo>
                  <a:pt x="66" y="12"/>
                  <a:pt x="76" y="8"/>
                  <a:pt x="85" y="10"/>
                </a:cubicBezTo>
                <a:cubicBezTo>
                  <a:pt x="87" y="9"/>
                  <a:pt x="90" y="9"/>
                  <a:pt x="92" y="8"/>
                </a:cubicBezTo>
                <a:cubicBezTo>
                  <a:pt x="95" y="8"/>
                  <a:pt x="98" y="7"/>
                  <a:pt x="100" y="7"/>
                </a:cubicBezTo>
                <a:cubicBezTo>
                  <a:pt x="102" y="8"/>
                  <a:pt x="104" y="9"/>
                  <a:pt x="105" y="9"/>
                </a:cubicBezTo>
                <a:cubicBezTo>
                  <a:pt x="110" y="13"/>
                  <a:pt x="119" y="13"/>
                  <a:pt x="124" y="17"/>
                </a:cubicBezTo>
                <a:cubicBezTo>
                  <a:pt x="128" y="18"/>
                  <a:pt x="132" y="20"/>
                  <a:pt x="136" y="22"/>
                </a:cubicBezTo>
                <a:cubicBezTo>
                  <a:pt x="140" y="23"/>
                  <a:pt x="144" y="25"/>
                  <a:pt x="148" y="26"/>
                </a:cubicBezTo>
                <a:cubicBezTo>
                  <a:pt x="150" y="27"/>
                  <a:pt x="152" y="28"/>
                  <a:pt x="154" y="29"/>
                </a:cubicBezTo>
                <a:cubicBezTo>
                  <a:pt x="156" y="30"/>
                  <a:pt x="158" y="29"/>
                  <a:pt x="160" y="30"/>
                </a:cubicBezTo>
                <a:cubicBezTo>
                  <a:pt x="164" y="32"/>
                  <a:pt x="168" y="34"/>
                  <a:pt x="172" y="34"/>
                </a:cubicBezTo>
                <a:cubicBezTo>
                  <a:pt x="179" y="38"/>
                  <a:pt x="187" y="38"/>
                  <a:pt x="195" y="41"/>
                </a:cubicBezTo>
                <a:cubicBezTo>
                  <a:pt x="196" y="43"/>
                  <a:pt x="197" y="44"/>
                  <a:pt x="196" y="47"/>
                </a:cubicBezTo>
                <a:cubicBezTo>
                  <a:pt x="193" y="51"/>
                  <a:pt x="184" y="49"/>
                  <a:pt x="177" y="51"/>
                </a:cubicBezTo>
                <a:cubicBezTo>
                  <a:pt x="170" y="60"/>
                  <a:pt x="165" y="71"/>
                  <a:pt x="159" y="82"/>
                </a:cubicBezTo>
                <a:cubicBezTo>
                  <a:pt x="162" y="81"/>
                  <a:pt x="166" y="79"/>
                  <a:pt x="169" y="79"/>
                </a:cubicBezTo>
                <a:cubicBezTo>
                  <a:pt x="178" y="77"/>
                  <a:pt x="187" y="77"/>
                  <a:pt x="195" y="75"/>
                </a:cubicBezTo>
                <a:cubicBezTo>
                  <a:pt x="197" y="74"/>
                  <a:pt x="197" y="75"/>
                  <a:pt x="198" y="75"/>
                </a:cubicBezTo>
                <a:cubicBezTo>
                  <a:pt x="198" y="74"/>
                  <a:pt x="197" y="73"/>
                  <a:pt x="197" y="72"/>
                </a:cubicBezTo>
                <a:cubicBezTo>
                  <a:pt x="199" y="59"/>
                  <a:pt x="200" y="45"/>
                  <a:pt x="206" y="36"/>
                </a:cubicBezTo>
                <a:cubicBezTo>
                  <a:pt x="202" y="31"/>
                  <a:pt x="205" y="23"/>
                  <a:pt x="207" y="16"/>
                </a:cubicBezTo>
                <a:cubicBezTo>
                  <a:pt x="208" y="11"/>
                  <a:pt x="208" y="3"/>
                  <a:pt x="212" y="1"/>
                </a:cubicBezTo>
                <a:cubicBezTo>
                  <a:pt x="214" y="0"/>
                  <a:pt x="219" y="1"/>
                  <a:pt x="222" y="1"/>
                </a:cubicBezTo>
                <a:cubicBezTo>
                  <a:pt x="226" y="2"/>
                  <a:pt x="229" y="2"/>
                  <a:pt x="233" y="3"/>
                </a:cubicBezTo>
                <a:cubicBezTo>
                  <a:pt x="236" y="4"/>
                  <a:pt x="238" y="5"/>
                  <a:pt x="240" y="6"/>
                </a:cubicBezTo>
                <a:cubicBezTo>
                  <a:pt x="245" y="7"/>
                  <a:pt x="250" y="7"/>
                  <a:pt x="254" y="8"/>
                </a:cubicBezTo>
                <a:cubicBezTo>
                  <a:pt x="257" y="9"/>
                  <a:pt x="259" y="10"/>
                  <a:pt x="261" y="11"/>
                </a:cubicBezTo>
                <a:cubicBezTo>
                  <a:pt x="264" y="11"/>
                  <a:pt x="268" y="11"/>
                  <a:pt x="271" y="12"/>
                </a:cubicBezTo>
                <a:cubicBezTo>
                  <a:pt x="272" y="12"/>
                  <a:pt x="273" y="13"/>
                  <a:pt x="274" y="13"/>
                </a:cubicBezTo>
                <a:cubicBezTo>
                  <a:pt x="275" y="13"/>
                  <a:pt x="276" y="13"/>
                  <a:pt x="277" y="13"/>
                </a:cubicBezTo>
                <a:cubicBezTo>
                  <a:pt x="280" y="14"/>
                  <a:pt x="283" y="17"/>
                  <a:pt x="285" y="17"/>
                </a:cubicBezTo>
                <a:cubicBezTo>
                  <a:pt x="286" y="19"/>
                  <a:pt x="289" y="20"/>
                  <a:pt x="289" y="23"/>
                </a:cubicBezTo>
                <a:cubicBezTo>
                  <a:pt x="289" y="27"/>
                  <a:pt x="287" y="29"/>
                  <a:pt x="285" y="31"/>
                </a:cubicBezTo>
                <a:cubicBezTo>
                  <a:pt x="286" y="34"/>
                  <a:pt x="290" y="35"/>
                  <a:pt x="289" y="39"/>
                </a:cubicBezTo>
                <a:cubicBezTo>
                  <a:pt x="289" y="40"/>
                  <a:pt x="286" y="43"/>
                  <a:pt x="285" y="46"/>
                </a:cubicBezTo>
                <a:cubicBezTo>
                  <a:pt x="284" y="49"/>
                  <a:pt x="282" y="51"/>
                  <a:pt x="281" y="54"/>
                </a:cubicBezTo>
                <a:cubicBezTo>
                  <a:pt x="280" y="57"/>
                  <a:pt x="280" y="59"/>
                  <a:pt x="279" y="62"/>
                </a:cubicBezTo>
                <a:cubicBezTo>
                  <a:pt x="278" y="64"/>
                  <a:pt x="277" y="65"/>
                  <a:pt x="277" y="66"/>
                </a:cubicBezTo>
                <a:cubicBezTo>
                  <a:pt x="276" y="67"/>
                  <a:pt x="276" y="69"/>
                  <a:pt x="276" y="71"/>
                </a:cubicBezTo>
                <a:cubicBezTo>
                  <a:pt x="274" y="75"/>
                  <a:pt x="272" y="80"/>
                  <a:pt x="271" y="85"/>
                </a:cubicBezTo>
                <a:cubicBezTo>
                  <a:pt x="270" y="91"/>
                  <a:pt x="271" y="99"/>
                  <a:pt x="270" y="106"/>
                </a:cubicBezTo>
                <a:cubicBezTo>
                  <a:pt x="269" y="123"/>
                  <a:pt x="269" y="145"/>
                  <a:pt x="269" y="164"/>
                </a:cubicBezTo>
                <a:cubicBezTo>
                  <a:pt x="269" y="166"/>
                  <a:pt x="269" y="169"/>
                  <a:pt x="269" y="172"/>
                </a:cubicBezTo>
                <a:cubicBezTo>
                  <a:pt x="269" y="179"/>
                  <a:pt x="269" y="182"/>
                  <a:pt x="264" y="184"/>
                </a:cubicBezTo>
                <a:cubicBezTo>
                  <a:pt x="262" y="184"/>
                  <a:pt x="262" y="183"/>
                  <a:pt x="260" y="184"/>
                </a:cubicBezTo>
                <a:cubicBezTo>
                  <a:pt x="259" y="182"/>
                  <a:pt x="258" y="182"/>
                  <a:pt x="256" y="181"/>
                </a:cubicBezTo>
                <a:cubicBezTo>
                  <a:pt x="255" y="164"/>
                  <a:pt x="260" y="140"/>
                  <a:pt x="258" y="123"/>
                </a:cubicBezTo>
                <a:cubicBezTo>
                  <a:pt x="242" y="128"/>
                  <a:pt x="226" y="133"/>
                  <a:pt x="212" y="139"/>
                </a:cubicBezTo>
                <a:cubicBezTo>
                  <a:pt x="210" y="139"/>
                  <a:pt x="208" y="141"/>
                  <a:pt x="206" y="142"/>
                </a:cubicBezTo>
                <a:cubicBezTo>
                  <a:pt x="205" y="142"/>
                  <a:pt x="205" y="142"/>
                  <a:pt x="204" y="142"/>
                </a:cubicBezTo>
                <a:cubicBezTo>
                  <a:pt x="199" y="144"/>
                  <a:pt x="200" y="145"/>
                  <a:pt x="199" y="150"/>
                </a:cubicBezTo>
                <a:cubicBezTo>
                  <a:pt x="199" y="151"/>
                  <a:pt x="198" y="152"/>
                  <a:pt x="198" y="153"/>
                </a:cubicBezTo>
                <a:cubicBezTo>
                  <a:pt x="198" y="166"/>
                  <a:pt x="197" y="181"/>
                  <a:pt x="196" y="195"/>
                </a:cubicBezTo>
                <a:cubicBezTo>
                  <a:pt x="196" y="198"/>
                  <a:pt x="195" y="201"/>
                  <a:pt x="196" y="205"/>
                </a:cubicBezTo>
                <a:cubicBezTo>
                  <a:pt x="194" y="208"/>
                  <a:pt x="191" y="209"/>
                  <a:pt x="188" y="210"/>
                </a:cubicBezTo>
                <a:cubicBezTo>
                  <a:pt x="187" y="208"/>
                  <a:pt x="183" y="208"/>
                  <a:pt x="182" y="206"/>
                </a:cubicBezTo>
                <a:cubicBezTo>
                  <a:pt x="183" y="206"/>
                  <a:pt x="182" y="203"/>
                  <a:pt x="182" y="203"/>
                </a:cubicBezTo>
                <a:cubicBezTo>
                  <a:pt x="182" y="202"/>
                  <a:pt x="182" y="202"/>
                  <a:pt x="183" y="201"/>
                </a:cubicBezTo>
                <a:cubicBezTo>
                  <a:pt x="183" y="199"/>
                  <a:pt x="183" y="196"/>
                  <a:pt x="183" y="194"/>
                </a:cubicBezTo>
                <a:cubicBezTo>
                  <a:pt x="183" y="192"/>
                  <a:pt x="184" y="189"/>
                  <a:pt x="184" y="187"/>
                </a:cubicBezTo>
                <a:cubicBezTo>
                  <a:pt x="184" y="177"/>
                  <a:pt x="184" y="166"/>
                  <a:pt x="185" y="156"/>
                </a:cubicBezTo>
                <a:cubicBezTo>
                  <a:pt x="185" y="153"/>
                  <a:pt x="185" y="150"/>
                  <a:pt x="185" y="148"/>
                </a:cubicBezTo>
                <a:cubicBezTo>
                  <a:pt x="186" y="143"/>
                  <a:pt x="186" y="139"/>
                  <a:pt x="182" y="137"/>
                </a:cubicBezTo>
                <a:cubicBezTo>
                  <a:pt x="173" y="129"/>
                  <a:pt x="161" y="125"/>
                  <a:pt x="152" y="117"/>
                </a:cubicBezTo>
                <a:cubicBezTo>
                  <a:pt x="151" y="136"/>
                  <a:pt x="151" y="152"/>
                  <a:pt x="152" y="170"/>
                </a:cubicBezTo>
                <a:cubicBezTo>
                  <a:pt x="152" y="172"/>
                  <a:pt x="151" y="173"/>
                  <a:pt x="151" y="175"/>
                </a:cubicBezTo>
                <a:cubicBezTo>
                  <a:pt x="151" y="176"/>
                  <a:pt x="152" y="177"/>
                  <a:pt x="152" y="178"/>
                </a:cubicBezTo>
                <a:cubicBezTo>
                  <a:pt x="152" y="182"/>
                  <a:pt x="151" y="185"/>
                  <a:pt x="151" y="189"/>
                </a:cubicBezTo>
                <a:cubicBezTo>
                  <a:pt x="151" y="200"/>
                  <a:pt x="151" y="211"/>
                  <a:pt x="152" y="224"/>
                </a:cubicBezTo>
                <a:cubicBezTo>
                  <a:pt x="154" y="225"/>
                  <a:pt x="156" y="227"/>
                  <a:pt x="158" y="229"/>
                </a:cubicBezTo>
                <a:cubicBezTo>
                  <a:pt x="158" y="230"/>
                  <a:pt x="157" y="233"/>
                  <a:pt x="156" y="234"/>
                </a:cubicBezTo>
                <a:cubicBezTo>
                  <a:pt x="154" y="237"/>
                  <a:pt x="138" y="242"/>
                  <a:pt x="134" y="236"/>
                </a:cubicBezTo>
                <a:cubicBezTo>
                  <a:pt x="132" y="232"/>
                  <a:pt x="134" y="225"/>
                  <a:pt x="141" y="225"/>
                </a:cubicBezTo>
                <a:cubicBezTo>
                  <a:pt x="142" y="209"/>
                  <a:pt x="141" y="192"/>
                  <a:pt x="140" y="175"/>
                </a:cubicBezTo>
                <a:cubicBezTo>
                  <a:pt x="138" y="174"/>
                  <a:pt x="137" y="174"/>
                  <a:pt x="136" y="175"/>
                </a:cubicBezTo>
                <a:cubicBezTo>
                  <a:pt x="133" y="173"/>
                  <a:pt x="134" y="173"/>
                  <a:pt x="132" y="171"/>
                </a:cubicBezTo>
                <a:cubicBezTo>
                  <a:pt x="131" y="170"/>
                  <a:pt x="133" y="168"/>
                  <a:pt x="133" y="166"/>
                </a:cubicBezTo>
                <a:cubicBezTo>
                  <a:pt x="134" y="161"/>
                  <a:pt x="134" y="154"/>
                  <a:pt x="135" y="148"/>
                </a:cubicBezTo>
                <a:cubicBezTo>
                  <a:pt x="135" y="146"/>
                  <a:pt x="135" y="144"/>
                  <a:pt x="135" y="141"/>
                </a:cubicBezTo>
                <a:cubicBezTo>
                  <a:pt x="136" y="133"/>
                  <a:pt x="138" y="124"/>
                  <a:pt x="138" y="117"/>
                </a:cubicBezTo>
                <a:cubicBezTo>
                  <a:pt x="139" y="114"/>
                  <a:pt x="138" y="112"/>
                  <a:pt x="138" y="110"/>
                </a:cubicBezTo>
                <a:cubicBezTo>
                  <a:pt x="139" y="106"/>
                  <a:pt x="140" y="102"/>
                  <a:pt x="140" y="97"/>
                </a:cubicBezTo>
                <a:cubicBezTo>
                  <a:pt x="142" y="97"/>
                  <a:pt x="141" y="95"/>
                  <a:pt x="141" y="94"/>
                </a:cubicBezTo>
                <a:cubicBezTo>
                  <a:pt x="135" y="94"/>
                  <a:pt x="129" y="95"/>
                  <a:pt x="124" y="95"/>
                </a:cubicBezTo>
                <a:cubicBezTo>
                  <a:pt x="117" y="96"/>
                  <a:pt x="110" y="97"/>
                  <a:pt x="102" y="98"/>
                </a:cubicBezTo>
                <a:cubicBezTo>
                  <a:pt x="103" y="116"/>
                  <a:pt x="104" y="134"/>
                  <a:pt x="102" y="151"/>
                </a:cubicBezTo>
                <a:cubicBezTo>
                  <a:pt x="104" y="154"/>
                  <a:pt x="109" y="155"/>
                  <a:pt x="107" y="162"/>
                </a:cubicBezTo>
                <a:cubicBezTo>
                  <a:pt x="103" y="166"/>
                  <a:pt x="98" y="162"/>
                  <a:pt x="92" y="163"/>
                </a:cubicBezTo>
                <a:cubicBezTo>
                  <a:pt x="91" y="162"/>
                  <a:pt x="90" y="162"/>
                  <a:pt x="89" y="161"/>
                </a:cubicBezTo>
                <a:cubicBezTo>
                  <a:pt x="88" y="157"/>
                  <a:pt x="89" y="152"/>
                  <a:pt x="93" y="153"/>
                </a:cubicBezTo>
                <a:cubicBezTo>
                  <a:pt x="94" y="137"/>
                  <a:pt x="91" y="117"/>
                  <a:pt x="93" y="99"/>
                </a:cubicBezTo>
                <a:cubicBezTo>
                  <a:pt x="87" y="100"/>
                  <a:pt x="83" y="101"/>
                  <a:pt x="77" y="101"/>
                </a:cubicBezTo>
                <a:cubicBezTo>
                  <a:pt x="76" y="118"/>
                  <a:pt x="76" y="136"/>
                  <a:pt x="76" y="148"/>
                </a:cubicBezTo>
                <a:cubicBezTo>
                  <a:pt x="75" y="173"/>
                  <a:pt x="72" y="212"/>
                  <a:pt x="75" y="243"/>
                </a:cubicBezTo>
                <a:cubicBezTo>
                  <a:pt x="76" y="243"/>
                  <a:pt x="82" y="246"/>
                  <a:pt x="80" y="250"/>
                </a:cubicBezTo>
                <a:cubicBezTo>
                  <a:pt x="79" y="251"/>
                  <a:pt x="78" y="252"/>
                  <a:pt x="76" y="253"/>
                </a:cubicBezTo>
                <a:cubicBezTo>
                  <a:pt x="75" y="253"/>
                  <a:pt x="74" y="254"/>
                  <a:pt x="74" y="254"/>
                </a:cubicBezTo>
                <a:cubicBezTo>
                  <a:pt x="73" y="255"/>
                  <a:pt x="70" y="255"/>
                  <a:pt x="68" y="255"/>
                </a:cubicBezTo>
                <a:cubicBezTo>
                  <a:pt x="67" y="255"/>
                  <a:pt x="65" y="255"/>
                  <a:pt x="64" y="255"/>
                </a:cubicBezTo>
                <a:cubicBezTo>
                  <a:pt x="64" y="255"/>
                  <a:pt x="58" y="254"/>
                  <a:pt x="58" y="253"/>
                </a:cubicBezTo>
                <a:cubicBezTo>
                  <a:pt x="54" y="251"/>
                  <a:pt x="55" y="243"/>
                  <a:pt x="61" y="242"/>
                </a:cubicBezTo>
                <a:close/>
                <a:moveTo>
                  <a:pt x="263" y="49"/>
                </a:moveTo>
                <a:cubicBezTo>
                  <a:pt x="265" y="50"/>
                  <a:pt x="269" y="53"/>
                  <a:pt x="272" y="52"/>
                </a:cubicBezTo>
                <a:cubicBezTo>
                  <a:pt x="272" y="52"/>
                  <a:pt x="274" y="49"/>
                  <a:pt x="275" y="48"/>
                </a:cubicBezTo>
                <a:cubicBezTo>
                  <a:pt x="276" y="45"/>
                  <a:pt x="277" y="41"/>
                  <a:pt x="279" y="37"/>
                </a:cubicBezTo>
                <a:cubicBezTo>
                  <a:pt x="282" y="32"/>
                  <a:pt x="285" y="28"/>
                  <a:pt x="287" y="24"/>
                </a:cubicBezTo>
                <a:cubicBezTo>
                  <a:pt x="287" y="23"/>
                  <a:pt x="287" y="23"/>
                  <a:pt x="286" y="23"/>
                </a:cubicBezTo>
                <a:cubicBezTo>
                  <a:pt x="285" y="23"/>
                  <a:pt x="284" y="21"/>
                  <a:pt x="283" y="19"/>
                </a:cubicBezTo>
                <a:cubicBezTo>
                  <a:pt x="281" y="19"/>
                  <a:pt x="279" y="16"/>
                  <a:pt x="276" y="15"/>
                </a:cubicBezTo>
                <a:cubicBezTo>
                  <a:pt x="275" y="15"/>
                  <a:pt x="274" y="15"/>
                  <a:pt x="272" y="15"/>
                </a:cubicBezTo>
                <a:cubicBezTo>
                  <a:pt x="270" y="14"/>
                  <a:pt x="267" y="13"/>
                  <a:pt x="264" y="13"/>
                </a:cubicBezTo>
                <a:cubicBezTo>
                  <a:pt x="260" y="12"/>
                  <a:pt x="258" y="11"/>
                  <a:pt x="254" y="11"/>
                </a:cubicBezTo>
                <a:cubicBezTo>
                  <a:pt x="242" y="8"/>
                  <a:pt x="230" y="5"/>
                  <a:pt x="220" y="3"/>
                </a:cubicBezTo>
                <a:cubicBezTo>
                  <a:pt x="217" y="3"/>
                  <a:pt x="214" y="3"/>
                  <a:pt x="212" y="4"/>
                </a:cubicBezTo>
                <a:cubicBezTo>
                  <a:pt x="210" y="12"/>
                  <a:pt x="208" y="21"/>
                  <a:pt x="206" y="30"/>
                </a:cubicBezTo>
                <a:cubicBezTo>
                  <a:pt x="207" y="31"/>
                  <a:pt x="207" y="33"/>
                  <a:pt x="209" y="34"/>
                </a:cubicBezTo>
                <a:cubicBezTo>
                  <a:pt x="210" y="35"/>
                  <a:pt x="211" y="34"/>
                  <a:pt x="213" y="34"/>
                </a:cubicBezTo>
                <a:cubicBezTo>
                  <a:pt x="214" y="34"/>
                  <a:pt x="216" y="35"/>
                  <a:pt x="217" y="35"/>
                </a:cubicBezTo>
                <a:cubicBezTo>
                  <a:pt x="223" y="36"/>
                  <a:pt x="231" y="37"/>
                  <a:pt x="236" y="38"/>
                </a:cubicBezTo>
                <a:cubicBezTo>
                  <a:pt x="240" y="39"/>
                  <a:pt x="243" y="41"/>
                  <a:pt x="245" y="42"/>
                </a:cubicBezTo>
                <a:cubicBezTo>
                  <a:pt x="249" y="43"/>
                  <a:pt x="251" y="44"/>
                  <a:pt x="254" y="46"/>
                </a:cubicBezTo>
                <a:cubicBezTo>
                  <a:pt x="257" y="46"/>
                  <a:pt x="259" y="48"/>
                  <a:pt x="263" y="49"/>
                </a:cubicBezTo>
                <a:close/>
                <a:moveTo>
                  <a:pt x="267" y="166"/>
                </a:moveTo>
                <a:cubicBezTo>
                  <a:pt x="266" y="152"/>
                  <a:pt x="267" y="140"/>
                  <a:pt x="267" y="130"/>
                </a:cubicBezTo>
                <a:cubicBezTo>
                  <a:pt x="266" y="120"/>
                  <a:pt x="268" y="108"/>
                  <a:pt x="268" y="97"/>
                </a:cubicBezTo>
                <a:cubicBezTo>
                  <a:pt x="268" y="88"/>
                  <a:pt x="270" y="79"/>
                  <a:pt x="272" y="69"/>
                </a:cubicBezTo>
                <a:cubicBezTo>
                  <a:pt x="274" y="61"/>
                  <a:pt x="278" y="52"/>
                  <a:pt x="283" y="45"/>
                </a:cubicBezTo>
                <a:cubicBezTo>
                  <a:pt x="284" y="43"/>
                  <a:pt x="288" y="38"/>
                  <a:pt x="287" y="37"/>
                </a:cubicBezTo>
                <a:cubicBezTo>
                  <a:pt x="286" y="37"/>
                  <a:pt x="286" y="35"/>
                  <a:pt x="285" y="34"/>
                </a:cubicBezTo>
                <a:cubicBezTo>
                  <a:pt x="279" y="46"/>
                  <a:pt x="271" y="58"/>
                  <a:pt x="271" y="73"/>
                </a:cubicBezTo>
                <a:cubicBezTo>
                  <a:pt x="270" y="75"/>
                  <a:pt x="270" y="76"/>
                  <a:pt x="270" y="79"/>
                </a:cubicBezTo>
                <a:cubicBezTo>
                  <a:pt x="267" y="82"/>
                  <a:pt x="268" y="85"/>
                  <a:pt x="267" y="89"/>
                </a:cubicBezTo>
                <a:cubicBezTo>
                  <a:pt x="267" y="94"/>
                  <a:pt x="265" y="99"/>
                  <a:pt x="265" y="103"/>
                </a:cubicBezTo>
                <a:cubicBezTo>
                  <a:pt x="264" y="106"/>
                  <a:pt x="265" y="111"/>
                  <a:pt x="263" y="113"/>
                </a:cubicBezTo>
                <a:cubicBezTo>
                  <a:pt x="261" y="114"/>
                  <a:pt x="257" y="116"/>
                  <a:pt x="254" y="117"/>
                </a:cubicBezTo>
                <a:cubicBezTo>
                  <a:pt x="246" y="120"/>
                  <a:pt x="242" y="123"/>
                  <a:pt x="234" y="126"/>
                </a:cubicBezTo>
                <a:cubicBezTo>
                  <a:pt x="231" y="127"/>
                  <a:pt x="227" y="128"/>
                  <a:pt x="224" y="129"/>
                </a:cubicBezTo>
                <a:cubicBezTo>
                  <a:pt x="222" y="130"/>
                  <a:pt x="221" y="129"/>
                  <a:pt x="219" y="130"/>
                </a:cubicBezTo>
                <a:cubicBezTo>
                  <a:pt x="215" y="132"/>
                  <a:pt x="210" y="134"/>
                  <a:pt x="205" y="135"/>
                </a:cubicBezTo>
                <a:cubicBezTo>
                  <a:pt x="200" y="137"/>
                  <a:pt x="194" y="136"/>
                  <a:pt x="192" y="142"/>
                </a:cubicBezTo>
                <a:cubicBezTo>
                  <a:pt x="193" y="159"/>
                  <a:pt x="190" y="182"/>
                  <a:pt x="189" y="204"/>
                </a:cubicBezTo>
                <a:cubicBezTo>
                  <a:pt x="191" y="203"/>
                  <a:pt x="192" y="202"/>
                  <a:pt x="193" y="201"/>
                </a:cubicBezTo>
                <a:cubicBezTo>
                  <a:pt x="194" y="182"/>
                  <a:pt x="196" y="161"/>
                  <a:pt x="197" y="143"/>
                </a:cubicBezTo>
                <a:cubicBezTo>
                  <a:pt x="200" y="141"/>
                  <a:pt x="204" y="140"/>
                  <a:pt x="208" y="139"/>
                </a:cubicBezTo>
                <a:cubicBezTo>
                  <a:pt x="215" y="135"/>
                  <a:pt x="222" y="132"/>
                  <a:pt x="229" y="130"/>
                </a:cubicBezTo>
                <a:cubicBezTo>
                  <a:pt x="233" y="129"/>
                  <a:pt x="237" y="128"/>
                  <a:pt x="241" y="127"/>
                </a:cubicBezTo>
                <a:cubicBezTo>
                  <a:pt x="243" y="126"/>
                  <a:pt x="244" y="125"/>
                  <a:pt x="246" y="124"/>
                </a:cubicBezTo>
                <a:cubicBezTo>
                  <a:pt x="251" y="122"/>
                  <a:pt x="257" y="121"/>
                  <a:pt x="263" y="118"/>
                </a:cubicBezTo>
                <a:cubicBezTo>
                  <a:pt x="265" y="130"/>
                  <a:pt x="263" y="142"/>
                  <a:pt x="263" y="152"/>
                </a:cubicBezTo>
                <a:cubicBezTo>
                  <a:pt x="263" y="160"/>
                  <a:pt x="262" y="169"/>
                  <a:pt x="263" y="178"/>
                </a:cubicBezTo>
                <a:cubicBezTo>
                  <a:pt x="268" y="176"/>
                  <a:pt x="267" y="171"/>
                  <a:pt x="267" y="166"/>
                </a:cubicBezTo>
                <a:close/>
                <a:moveTo>
                  <a:pt x="270" y="55"/>
                </a:moveTo>
                <a:cubicBezTo>
                  <a:pt x="266" y="69"/>
                  <a:pt x="261" y="80"/>
                  <a:pt x="260" y="96"/>
                </a:cubicBezTo>
                <a:cubicBezTo>
                  <a:pt x="260" y="97"/>
                  <a:pt x="260" y="97"/>
                  <a:pt x="260" y="98"/>
                </a:cubicBezTo>
                <a:cubicBezTo>
                  <a:pt x="261" y="98"/>
                  <a:pt x="261" y="100"/>
                  <a:pt x="263" y="100"/>
                </a:cubicBezTo>
                <a:cubicBezTo>
                  <a:pt x="264" y="95"/>
                  <a:pt x="264" y="89"/>
                  <a:pt x="265" y="84"/>
                </a:cubicBezTo>
                <a:cubicBezTo>
                  <a:pt x="266" y="80"/>
                  <a:pt x="267" y="77"/>
                  <a:pt x="267" y="75"/>
                </a:cubicBezTo>
                <a:cubicBezTo>
                  <a:pt x="269" y="68"/>
                  <a:pt x="271" y="62"/>
                  <a:pt x="272" y="55"/>
                </a:cubicBezTo>
                <a:cubicBezTo>
                  <a:pt x="272" y="57"/>
                  <a:pt x="271" y="55"/>
                  <a:pt x="270" y="55"/>
                </a:cubicBezTo>
                <a:close/>
                <a:moveTo>
                  <a:pt x="223" y="80"/>
                </a:moveTo>
                <a:cubicBezTo>
                  <a:pt x="224" y="81"/>
                  <a:pt x="225" y="81"/>
                  <a:pt x="226" y="81"/>
                </a:cubicBezTo>
                <a:cubicBezTo>
                  <a:pt x="229" y="82"/>
                  <a:pt x="233" y="84"/>
                  <a:pt x="236" y="85"/>
                </a:cubicBezTo>
                <a:cubicBezTo>
                  <a:pt x="239" y="86"/>
                  <a:pt x="241" y="86"/>
                  <a:pt x="243" y="87"/>
                </a:cubicBezTo>
                <a:cubicBezTo>
                  <a:pt x="245" y="87"/>
                  <a:pt x="246" y="89"/>
                  <a:pt x="248" y="88"/>
                </a:cubicBezTo>
                <a:cubicBezTo>
                  <a:pt x="248" y="89"/>
                  <a:pt x="249" y="89"/>
                  <a:pt x="249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52" y="91"/>
                  <a:pt x="255" y="94"/>
                  <a:pt x="258" y="96"/>
                </a:cubicBezTo>
                <a:cubicBezTo>
                  <a:pt x="259" y="79"/>
                  <a:pt x="265" y="69"/>
                  <a:pt x="267" y="55"/>
                </a:cubicBezTo>
                <a:cubicBezTo>
                  <a:pt x="260" y="53"/>
                  <a:pt x="256" y="49"/>
                  <a:pt x="250" y="47"/>
                </a:cubicBezTo>
                <a:cubicBezTo>
                  <a:pt x="249" y="46"/>
                  <a:pt x="247" y="46"/>
                  <a:pt x="245" y="45"/>
                </a:cubicBezTo>
                <a:cubicBezTo>
                  <a:pt x="241" y="43"/>
                  <a:pt x="235" y="41"/>
                  <a:pt x="231" y="40"/>
                </a:cubicBezTo>
                <a:cubicBezTo>
                  <a:pt x="230" y="40"/>
                  <a:pt x="230" y="39"/>
                  <a:pt x="229" y="39"/>
                </a:cubicBezTo>
                <a:cubicBezTo>
                  <a:pt x="225" y="39"/>
                  <a:pt x="222" y="38"/>
                  <a:pt x="217" y="37"/>
                </a:cubicBezTo>
                <a:cubicBezTo>
                  <a:pt x="210" y="48"/>
                  <a:pt x="209" y="61"/>
                  <a:pt x="208" y="77"/>
                </a:cubicBezTo>
                <a:cubicBezTo>
                  <a:pt x="215" y="77"/>
                  <a:pt x="220" y="79"/>
                  <a:pt x="223" y="80"/>
                </a:cubicBezTo>
                <a:close/>
                <a:moveTo>
                  <a:pt x="260" y="122"/>
                </a:moveTo>
                <a:cubicBezTo>
                  <a:pt x="260" y="126"/>
                  <a:pt x="261" y="134"/>
                  <a:pt x="260" y="141"/>
                </a:cubicBezTo>
                <a:cubicBezTo>
                  <a:pt x="260" y="145"/>
                  <a:pt x="260" y="150"/>
                  <a:pt x="259" y="154"/>
                </a:cubicBezTo>
                <a:cubicBezTo>
                  <a:pt x="259" y="161"/>
                  <a:pt x="258" y="168"/>
                  <a:pt x="258" y="173"/>
                </a:cubicBezTo>
                <a:cubicBezTo>
                  <a:pt x="258" y="174"/>
                  <a:pt x="257" y="177"/>
                  <a:pt x="260" y="177"/>
                </a:cubicBezTo>
                <a:cubicBezTo>
                  <a:pt x="260" y="172"/>
                  <a:pt x="260" y="166"/>
                  <a:pt x="261" y="162"/>
                </a:cubicBezTo>
                <a:cubicBezTo>
                  <a:pt x="261" y="162"/>
                  <a:pt x="260" y="161"/>
                  <a:pt x="260" y="161"/>
                </a:cubicBezTo>
                <a:cubicBezTo>
                  <a:pt x="260" y="158"/>
                  <a:pt x="260" y="154"/>
                  <a:pt x="261" y="151"/>
                </a:cubicBezTo>
                <a:cubicBezTo>
                  <a:pt x="261" y="142"/>
                  <a:pt x="262" y="137"/>
                  <a:pt x="262" y="128"/>
                </a:cubicBezTo>
                <a:cubicBezTo>
                  <a:pt x="262" y="125"/>
                  <a:pt x="262" y="122"/>
                  <a:pt x="261" y="122"/>
                </a:cubicBezTo>
                <a:cubicBezTo>
                  <a:pt x="261" y="122"/>
                  <a:pt x="261" y="122"/>
                  <a:pt x="260" y="122"/>
                </a:cubicBezTo>
                <a:close/>
                <a:moveTo>
                  <a:pt x="256" y="99"/>
                </a:moveTo>
                <a:cubicBezTo>
                  <a:pt x="255" y="96"/>
                  <a:pt x="252" y="95"/>
                  <a:pt x="250" y="93"/>
                </a:cubicBezTo>
                <a:cubicBezTo>
                  <a:pt x="236" y="87"/>
                  <a:pt x="221" y="82"/>
                  <a:pt x="206" y="79"/>
                </a:cubicBezTo>
                <a:cubicBezTo>
                  <a:pt x="205" y="78"/>
                  <a:pt x="205" y="79"/>
                  <a:pt x="205" y="79"/>
                </a:cubicBezTo>
                <a:cubicBezTo>
                  <a:pt x="200" y="77"/>
                  <a:pt x="194" y="78"/>
                  <a:pt x="188" y="78"/>
                </a:cubicBezTo>
                <a:cubicBezTo>
                  <a:pt x="183" y="78"/>
                  <a:pt x="178" y="80"/>
                  <a:pt x="173" y="80"/>
                </a:cubicBezTo>
                <a:cubicBezTo>
                  <a:pt x="169" y="80"/>
                  <a:pt x="166" y="82"/>
                  <a:pt x="162" y="83"/>
                </a:cubicBezTo>
                <a:cubicBezTo>
                  <a:pt x="159" y="84"/>
                  <a:pt x="157" y="85"/>
                  <a:pt x="155" y="86"/>
                </a:cubicBezTo>
                <a:cubicBezTo>
                  <a:pt x="155" y="88"/>
                  <a:pt x="153" y="88"/>
                  <a:pt x="152" y="89"/>
                </a:cubicBezTo>
                <a:cubicBezTo>
                  <a:pt x="151" y="93"/>
                  <a:pt x="151" y="94"/>
                  <a:pt x="152" y="97"/>
                </a:cubicBezTo>
                <a:cubicBezTo>
                  <a:pt x="152" y="98"/>
                  <a:pt x="153" y="98"/>
                  <a:pt x="153" y="99"/>
                </a:cubicBezTo>
                <a:cubicBezTo>
                  <a:pt x="153" y="99"/>
                  <a:pt x="154" y="100"/>
                  <a:pt x="154" y="100"/>
                </a:cubicBezTo>
                <a:cubicBezTo>
                  <a:pt x="156" y="103"/>
                  <a:pt x="159" y="105"/>
                  <a:pt x="162" y="107"/>
                </a:cubicBezTo>
                <a:cubicBezTo>
                  <a:pt x="163" y="107"/>
                  <a:pt x="163" y="108"/>
                  <a:pt x="164" y="108"/>
                </a:cubicBezTo>
                <a:cubicBezTo>
                  <a:pt x="171" y="113"/>
                  <a:pt x="178" y="119"/>
                  <a:pt x="187" y="121"/>
                </a:cubicBezTo>
                <a:cubicBezTo>
                  <a:pt x="188" y="122"/>
                  <a:pt x="190" y="121"/>
                  <a:pt x="191" y="123"/>
                </a:cubicBezTo>
                <a:cubicBezTo>
                  <a:pt x="190" y="124"/>
                  <a:pt x="187" y="123"/>
                  <a:pt x="186" y="123"/>
                </a:cubicBezTo>
                <a:cubicBezTo>
                  <a:pt x="184" y="122"/>
                  <a:pt x="181" y="121"/>
                  <a:pt x="180" y="120"/>
                </a:cubicBezTo>
                <a:cubicBezTo>
                  <a:pt x="171" y="116"/>
                  <a:pt x="162" y="108"/>
                  <a:pt x="154" y="102"/>
                </a:cubicBezTo>
                <a:cubicBezTo>
                  <a:pt x="153" y="102"/>
                  <a:pt x="152" y="100"/>
                  <a:pt x="152" y="102"/>
                </a:cubicBezTo>
                <a:cubicBezTo>
                  <a:pt x="152" y="104"/>
                  <a:pt x="152" y="105"/>
                  <a:pt x="152" y="109"/>
                </a:cubicBezTo>
                <a:cubicBezTo>
                  <a:pt x="154" y="109"/>
                  <a:pt x="154" y="111"/>
                  <a:pt x="156" y="111"/>
                </a:cubicBezTo>
                <a:cubicBezTo>
                  <a:pt x="160" y="116"/>
                  <a:pt x="167" y="117"/>
                  <a:pt x="171" y="121"/>
                </a:cubicBezTo>
                <a:cubicBezTo>
                  <a:pt x="178" y="125"/>
                  <a:pt x="184" y="129"/>
                  <a:pt x="191" y="133"/>
                </a:cubicBezTo>
                <a:cubicBezTo>
                  <a:pt x="191" y="130"/>
                  <a:pt x="192" y="128"/>
                  <a:pt x="193" y="127"/>
                </a:cubicBezTo>
                <a:cubicBezTo>
                  <a:pt x="202" y="122"/>
                  <a:pt x="212" y="121"/>
                  <a:pt x="220" y="118"/>
                </a:cubicBezTo>
                <a:cubicBezTo>
                  <a:pt x="221" y="118"/>
                  <a:pt x="221" y="118"/>
                  <a:pt x="222" y="118"/>
                </a:cubicBezTo>
                <a:cubicBezTo>
                  <a:pt x="223" y="118"/>
                  <a:pt x="223" y="117"/>
                  <a:pt x="224" y="117"/>
                </a:cubicBezTo>
                <a:cubicBezTo>
                  <a:pt x="234" y="113"/>
                  <a:pt x="243" y="111"/>
                  <a:pt x="253" y="107"/>
                </a:cubicBezTo>
                <a:cubicBezTo>
                  <a:pt x="255" y="107"/>
                  <a:pt x="257" y="106"/>
                  <a:pt x="260" y="105"/>
                </a:cubicBezTo>
                <a:cubicBezTo>
                  <a:pt x="261" y="105"/>
                  <a:pt x="261" y="106"/>
                  <a:pt x="262" y="106"/>
                </a:cubicBezTo>
                <a:cubicBezTo>
                  <a:pt x="262" y="102"/>
                  <a:pt x="259" y="100"/>
                  <a:pt x="256" y="99"/>
                </a:cubicBezTo>
                <a:close/>
                <a:moveTo>
                  <a:pt x="201" y="134"/>
                </a:moveTo>
                <a:cubicBezTo>
                  <a:pt x="204" y="133"/>
                  <a:pt x="206" y="132"/>
                  <a:pt x="209" y="131"/>
                </a:cubicBezTo>
                <a:cubicBezTo>
                  <a:pt x="211" y="130"/>
                  <a:pt x="213" y="130"/>
                  <a:pt x="215" y="129"/>
                </a:cubicBezTo>
                <a:cubicBezTo>
                  <a:pt x="218" y="128"/>
                  <a:pt x="221" y="126"/>
                  <a:pt x="224" y="127"/>
                </a:cubicBezTo>
                <a:cubicBezTo>
                  <a:pt x="227" y="126"/>
                  <a:pt x="229" y="124"/>
                  <a:pt x="232" y="123"/>
                </a:cubicBezTo>
                <a:cubicBezTo>
                  <a:pt x="233" y="123"/>
                  <a:pt x="235" y="123"/>
                  <a:pt x="236" y="123"/>
                </a:cubicBezTo>
                <a:cubicBezTo>
                  <a:pt x="241" y="121"/>
                  <a:pt x="245" y="118"/>
                  <a:pt x="250" y="116"/>
                </a:cubicBezTo>
                <a:cubicBezTo>
                  <a:pt x="254" y="114"/>
                  <a:pt x="258" y="113"/>
                  <a:pt x="261" y="110"/>
                </a:cubicBezTo>
                <a:cubicBezTo>
                  <a:pt x="261" y="110"/>
                  <a:pt x="260" y="109"/>
                  <a:pt x="260" y="108"/>
                </a:cubicBezTo>
                <a:cubicBezTo>
                  <a:pt x="257" y="107"/>
                  <a:pt x="254" y="109"/>
                  <a:pt x="251" y="110"/>
                </a:cubicBezTo>
                <a:cubicBezTo>
                  <a:pt x="250" y="111"/>
                  <a:pt x="248" y="111"/>
                  <a:pt x="246" y="112"/>
                </a:cubicBezTo>
                <a:cubicBezTo>
                  <a:pt x="244" y="112"/>
                  <a:pt x="242" y="113"/>
                  <a:pt x="241" y="114"/>
                </a:cubicBezTo>
                <a:cubicBezTo>
                  <a:pt x="230" y="117"/>
                  <a:pt x="218" y="120"/>
                  <a:pt x="207" y="124"/>
                </a:cubicBezTo>
                <a:cubicBezTo>
                  <a:pt x="206" y="124"/>
                  <a:pt x="204" y="125"/>
                  <a:pt x="203" y="126"/>
                </a:cubicBezTo>
                <a:cubicBezTo>
                  <a:pt x="198" y="127"/>
                  <a:pt x="191" y="129"/>
                  <a:pt x="194" y="135"/>
                </a:cubicBezTo>
                <a:cubicBezTo>
                  <a:pt x="196" y="135"/>
                  <a:pt x="199" y="134"/>
                  <a:pt x="201" y="134"/>
                </a:cubicBezTo>
                <a:close/>
                <a:moveTo>
                  <a:pt x="213" y="37"/>
                </a:moveTo>
                <a:cubicBezTo>
                  <a:pt x="210" y="41"/>
                  <a:pt x="208" y="47"/>
                  <a:pt x="207" y="53"/>
                </a:cubicBezTo>
                <a:cubicBezTo>
                  <a:pt x="206" y="61"/>
                  <a:pt x="205" y="67"/>
                  <a:pt x="205" y="75"/>
                </a:cubicBezTo>
                <a:cubicBezTo>
                  <a:pt x="205" y="75"/>
                  <a:pt x="204" y="75"/>
                  <a:pt x="204" y="76"/>
                </a:cubicBezTo>
                <a:cubicBezTo>
                  <a:pt x="205" y="76"/>
                  <a:pt x="205" y="76"/>
                  <a:pt x="206" y="76"/>
                </a:cubicBezTo>
                <a:cubicBezTo>
                  <a:pt x="207" y="64"/>
                  <a:pt x="209" y="47"/>
                  <a:pt x="214" y="37"/>
                </a:cubicBezTo>
                <a:cubicBezTo>
                  <a:pt x="214" y="37"/>
                  <a:pt x="214" y="37"/>
                  <a:pt x="213" y="37"/>
                </a:cubicBezTo>
                <a:close/>
                <a:moveTo>
                  <a:pt x="208" y="36"/>
                </a:moveTo>
                <a:cubicBezTo>
                  <a:pt x="202" y="46"/>
                  <a:pt x="201" y="61"/>
                  <a:pt x="199" y="75"/>
                </a:cubicBezTo>
                <a:cubicBezTo>
                  <a:pt x="201" y="75"/>
                  <a:pt x="201" y="76"/>
                  <a:pt x="203" y="76"/>
                </a:cubicBezTo>
                <a:cubicBezTo>
                  <a:pt x="202" y="69"/>
                  <a:pt x="204" y="62"/>
                  <a:pt x="205" y="57"/>
                </a:cubicBezTo>
                <a:cubicBezTo>
                  <a:pt x="207" y="49"/>
                  <a:pt x="207" y="43"/>
                  <a:pt x="211" y="37"/>
                </a:cubicBezTo>
                <a:cubicBezTo>
                  <a:pt x="211" y="37"/>
                  <a:pt x="211" y="37"/>
                  <a:pt x="211" y="37"/>
                </a:cubicBezTo>
                <a:cubicBezTo>
                  <a:pt x="210" y="37"/>
                  <a:pt x="209" y="36"/>
                  <a:pt x="208" y="36"/>
                </a:cubicBezTo>
                <a:close/>
                <a:moveTo>
                  <a:pt x="187" y="43"/>
                </a:moveTo>
                <a:cubicBezTo>
                  <a:pt x="186" y="42"/>
                  <a:pt x="186" y="42"/>
                  <a:pt x="185" y="42"/>
                </a:cubicBezTo>
                <a:cubicBezTo>
                  <a:pt x="179" y="42"/>
                  <a:pt x="173" y="43"/>
                  <a:pt x="166" y="44"/>
                </a:cubicBezTo>
                <a:cubicBezTo>
                  <a:pt x="163" y="44"/>
                  <a:pt x="160" y="45"/>
                  <a:pt x="156" y="46"/>
                </a:cubicBezTo>
                <a:cubicBezTo>
                  <a:pt x="153" y="46"/>
                  <a:pt x="152" y="47"/>
                  <a:pt x="149" y="47"/>
                </a:cubicBezTo>
                <a:cubicBezTo>
                  <a:pt x="147" y="47"/>
                  <a:pt x="143" y="48"/>
                  <a:pt x="141" y="48"/>
                </a:cubicBezTo>
                <a:cubicBezTo>
                  <a:pt x="135" y="48"/>
                  <a:pt x="129" y="51"/>
                  <a:pt x="124" y="52"/>
                </a:cubicBezTo>
                <a:cubicBezTo>
                  <a:pt x="120" y="53"/>
                  <a:pt x="117" y="53"/>
                  <a:pt x="114" y="53"/>
                </a:cubicBezTo>
                <a:cubicBezTo>
                  <a:pt x="110" y="54"/>
                  <a:pt x="107" y="55"/>
                  <a:pt x="104" y="55"/>
                </a:cubicBezTo>
                <a:cubicBezTo>
                  <a:pt x="100" y="56"/>
                  <a:pt x="95" y="57"/>
                  <a:pt x="91" y="57"/>
                </a:cubicBezTo>
                <a:cubicBezTo>
                  <a:pt x="83" y="59"/>
                  <a:pt x="75" y="58"/>
                  <a:pt x="69" y="60"/>
                </a:cubicBezTo>
                <a:cubicBezTo>
                  <a:pt x="68" y="61"/>
                  <a:pt x="68" y="62"/>
                  <a:pt x="68" y="63"/>
                </a:cubicBezTo>
                <a:cubicBezTo>
                  <a:pt x="69" y="64"/>
                  <a:pt x="70" y="63"/>
                  <a:pt x="71" y="64"/>
                </a:cubicBezTo>
                <a:cubicBezTo>
                  <a:pt x="79" y="63"/>
                  <a:pt x="85" y="62"/>
                  <a:pt x="94" y="62"/>
                </a:cubicBezTo>
                <a:cubicBezTo>
                  <a:pt x="103" y="62"/>
                  <a:pt x="108" y="59"/>
                  <a:pt x="115" y="58"/>
                </a:cubicBezTo>
                <a:cubicBezTo>
                  <a:pt x="119" y="57"/>
                  <a:pt x="123" y="57"/>
                  <a:pt x="127" y="56"/>
                </a:cubicBezTo>
                <a:cubicBezTo>
                  <a:pt x="145" y="52"/>
                  <a:pt x="165" y="48"/>
                  <a:pt x="184" y="48"/>
                </a:cubicBezTo>
                <a:cubicBezTo>
                  <a:pt x="188" y="47"/>
                  <a:pt x="191" y="48"/>
                  <a:pt x="195" y="46"/>
                </a:cubicBezTo>
                <a:cubicBezTo>
                  <a:pt x="195" y="41"/>
                  <a:pt x="190" y="42"/>
                  <a:pt x="187" y="43"/>
                </a:cubicBezTo>
                <a:close/>
                <a:moveTo>
                  <a:pt x="191" y="135"/>
                </a:moveTo>
                <a:cubicBezTo>
                  <a:pt x="186" y="132"/>
                  <a:pt x="181" y="129"/>
                  <a:pt x="176" y="127"/>
                </a:cubicBezTo>
                <a:cubicBezTo>
                  <a:pt x="171" y="124"/>
                  <a:pt x="166" y="120"/>
                  <a:pt x="161" y="117"/>
                </a:cubicBezTo>
                <a:cubicBezTo>
                  <a:pt x="158" y="115"/>
                  <a:pt x="155" y="113"/>
                  <a:pt x="151" y="112"/>
                </a:cubicBezTo>
                <a:cubicBezTo>
                  <a:pt x="151" y="113"/>
                  <a:pt x="152" y="114"/>
                  <a:pt x="152" y="115"/>
                </a:cubicBezTo>
                <a:cubicBezTo>
                  <a:pt x="155" y="116"/>
                  <a:pt x="156" y="118"/>
                  <a:pt x="159" y="119"/>
                </a:cubicBezTo>
                <a:cubicBezTo>
                  <a:pt x="160" y="121"/>
                  <a:pt x="164" y="122"/>
                  <a:pt x="166" y="123"/>
                </a:cubicBezTo>
                <a:cubicBezTo>
                  <a:pt x="171" y="128"/>
                  <a:pt x="181" y="131"/>
                  <a:pt x="186" y="137"/>
                </a:cubicBezTo>
                <a:cubicBezTo>
                  <a:pt x="188" y="139"/>
                  <a:pt x="187" y="143"/>
                  <a:pt x="187" y="147"/>
                </a:cubicBezTo>
                <a:cubicBezTo>
                  <a:pt x="187" y="153"/>
                  <a:pt x="186" y="159"/>
                  <a:pt x="186" y="166"/>
                </a:cubicBezTo>
                <a:cubicBezTo>
                  <a:pt x="187" y="168"/>
                  <a:pt x="186" y="171"/>
                  <a:pt x="186" y="174"/>
                </a:cubicBezTo>
                <a:cubicBezTo>
                  <a:pt x="186" y="180"/>
                  <a:pt x="186" y="187"/>
                  <a:pt x="185" y="194"/>
                </a:cubicBezTo>
                <a:cubicBezTo>
                  <a:pt x="185" y="197"/>
                  <a:pt x="184" y="200"/>
                  <a:pt x="187" y="202"/>
                </a:cubicBezTo>
                <a:cubicBezTo>
                  <a:pt x="188" y="182"/>
                  <a:pt x="190" y="160"/>
                  <a:pt x="190" y="140"/>
                </a:cubicBezTo>
                <a:cubicBezTo>
                  <a:pt x="191" y="139"/>
                  <a:pt x="190" y="137"/>
                  <a:pt x="192" y="136"/>
                </a:cubicBezTo>
                <a:cubicBezTo>
                  <a:pt x="192" y="136"/>
                  <a:pt x="192" y="136"/>
                  <a:pt x="192" y="136"/>
                </a:cubicBezTo>
                <a:cubicBezTo>
                  <a:pt x="192" y="136"/>
                  <a:pt x="191" y="136"/>
                  <a:pt x="191" y="135"/>
                </a:cubicBezTo>
                <a:close/>
                <a:moveTo>
                  <a:pt x="172" y="38"/>
                </a:moveTo>
                <a:cubicBezTo>
                  <a:pt x="167" y="35"/>
                  <a:pt x="160" y="34"/>
                  <a:pt x="155" y="31"/>
                </a:cubicBezTo>
                <a:cubicBezTo>
                  <a:pt x="149" y="29"/>
                  <a:pt x="143" y="27"/>
                  <a:pt x="137" y="25"/>
                </a:cubicBezTo>
                <a:cubicBezTo>
                  <a:pt x="135" y="23"/>
                  <a:pt x="131" y="23"/>
                  <a:pt x="128" y="22"/>
                </a:cubicBezTo>
                <a:cubicBezTo>
                  <a:pt x="127" y="22"/>
                  <a:pt x="126" y="20"/>
                  <a:pt x="125" y="19"/>
                </a:cubicBezTo>
                <a:cubicBezTo>
                  <a:pt x="121" y="18"/>
                  <a:pt x="117" y="17"/>
                  <a:pt x="113" y="16"/>
                </a:cubicBezTo>
                <a:cubicBezTo>
                  <a:pt x="112" y="15"/>
                  <a:pt x="112" y="15"/>
                  <a:pt x="111" y="14"/>
                </a:cubicBezTo>
                <a:cubicBezTo>
                  <a:pt x="109" y="14"/>
                  <a:pt x="108" y="14"/>
                  <a:pt x="107" y="13"/>
                </a:cubicBezTo>
                <a:cubicBezTo>
                  <a:pt x="104" y="13"/>
                  <a:pt x="103" y="11"/>
                  <a:pt x="101" y="10"/>
                </a:cubicBezTo>
                <a:cubicBezTo>
                  <a:pt x="97" y="9"/>
                  <a:pt x="93" y="11"/>
                  <a:pt x="89" y="12"/>
                </a:cubicBezTo>
                <a:cubicBezTo>
                  <a:pt x="86" y="12"/>
                  <a:pt x="83" y="11"/>
                  <a:pt x="80" y="12"/>
                </a:cubicBezTo>
                <a:cubicBezTo>
                  <a:pt x="76" y="12"/>
                  <a:pt x="73" y="13"/>
                  <a:pt x="70" y="13"/>
                </a:cubicBezTo>
                <a:cubicBezTo>
                  <a:pt x="61" y="14"/>
                  <a:pt x="51" y="14"/>
                  <a:pt x="42" y="15"/>
                </a:cubicBezTo>
                <a:cubicBezTo>
                  <a:pt x="31" y="15"/>
                  <a:pt x="21" y="16"/>
                  <a:pt x="11" y="17"/>
                </a:cubicBezTo>
                <a:cubicBezTo>
                  <a:pt x="19" y="21"/>
                  <a:pt x="24" y="27"/>
                  <a:pt x="32" y="31"/>
                </a:cubicBezTo>
                <a:cubicBezTo>
                  <a:pt x="32" y="32"/>
                  <a:pt x="34" y="32"/>
                  <a:pt x="34" y="33"/>
                </a:cubicBezTo>
                <a:cubicBezTo>
                  <a:pt x="40" y="36"/>
                  <a:pt x="43" y="41"/>
                  <a:pt x="49" y="42"/>
                </a:cubicBezTo>
                <a:cubicBezTo>
                  <a:pt x="55" y="47"/>
                  <a:pt x="62" y="52"/>
                  <a:pt x="69" y="55"/>
                </a:cubicBezTo>
                <a:cubicBezTo>
                  <a:pt x="70" y="56"/>
                  <a:pt x="71" y="56"/>
                  <a:pt x="71" y="57"/>
                </a:cubicBezTo>
                <a:cubicBezTo>
                  <a:pt x="79" y="55"/>
                  <a:pt x="89" y="56"/>
                  <a:pt x="98" y="54"/>
                </a:cubicBezTo>
                <a:cubicBezTo>
                  <a:pt x="102" y="52"/>
                  <a:pt x="105" y="52"/>
                  <a:pt x="109" y="51"/>
                </a:cubicBezTo>
                <a:cubicBezTo>
                  <a:pt x="112" y="51"/>
                  <a:pt x="115" y="51"/>
                  <a:pt x="118" y="51"/>
                </a:cubicBezTo>
                <a:cubicBezTo>
                  <a:pt x="119" y="51"/>
                  <a:pt x="119" y="50"/>
                  <a:pt x="120" y="50"/>
                </a:cubicBezTo>
                <a:cubicBezTo>
                  <a:pt x="125" y="49"/>
                  <a:pt x="132" y="47"/>
                  <a:pt x="137" y="46"/>
                </a:cubicBezTo>
                <a:cubicBezTo>
                  <a:pt x="142" y="45"/>
                  <a:pt x="147" y="44"/>
                  <a:pt x="151" y="44"/>
                </a:cubicBezTo>
                <a:cubicBezTo>
                  <a:pt x="158" y="43"/>
                  <a:pt x="166" y="42"/>
                  <a:pt x="173" y="39"/>
                </a:cubicBezTo>
                <a:cubicBezTo>
                  <a:pt x="174" y="40"/>
                  <a:pt x="177" y="40"/>
                  <a:pt x="178" y="39"/>
                </a:cubicBezTo>
                <a:cubicBezTo>
                  <a:pt x="176" y="39"/>
                  <a:pt x="175" y="38"/>
                  <a:pt x="172" y="38"/>
                </a:cubicBezTo>
                <a:close/>
                <a:moveTo>
                  <a:pt x="68" y="72"/>
                </a:moveTo>
                <a:cubicBezTo>
                  <a:pt x="69" y="79"/>
                  <a:pt x="65" y="89"/>
                  <a:pt x="69" y="98"/>
                </a:cubicBezTo>
                <a:cubicBezTo>
                  <a:pt x="74" y="99"/>
                  <a:pt x="81" y="98"/>
                  <a:pt x="87" y="96"/>
                </a:cubicBezTo>
                <a:cubicBezTo>
                  <a:pt x="89" y="97"/>
                  <a:pt x="91" y="96"/>
                  <a:pt x="93" y="95"/>
                </a:cubicBezTo>
                <a:cubicBezTo>
                  <a:pt x="98" y="95"/>
                  <a:pt x="105" y="95"/>
                  <a:pt x="111" y="94"/>
                </a:cubicBezTo>
                <a:cubicBezTo>
                  <a:pt x="112" y="94"/>
                  <a:pt x="113" y="93"/>
                  <a:pt x="114" y="93"/>
                </a:cubicBezTo>
                <a:cubicBezTo>
                  <a:pt x="119" y="93"/>
                  <a:pt x="124" y="92"/>
                  <a:pt x="129" y="91"/>
                </a:cubicBezTo>
                <a:cubicBezTo>
                  <a:pt x="132" y="90"/>
                  <a:pt x="139" y="90"/>
                  <a:pt x="144" y="89"/>
                </a:cubicBezTo>
                <a:cubicBezTo>
                  <a:pt x="147" y="88"/>
                  <a:pt x="149" y="88"/>
                  <a:pt x="151" y="87"/>
                </a:cubicBezTo>
                <a:cubicBezTo>
                  <a:pt x="154" y="84"/>
                  <a:pt x="157" y="81"/>
                  <a:pt x="159" y="78"/>
                </a:cubicBezTo>
                <a:cubicBezTo>
                  <a:pt x="163" y="68"/>
                  <a:pt x="169" y="60"/>
                  <a:pt x="174" y="51"/>
                </a:cubicBezTo>
                <a:cubicBezTo>
                  <a:pt x="161" y="52"/>
                  <a:pt x="148" y="55"/>
                  <a:pt x="136" y="57"/>
                </a:cubicBezTo>
                <a:cubicBezTo>
                  <a:pt x="127" y="59"/>
                  <a:pt x="118" y="60"/>
                  <a:pt x="109" y="62"/>
                </a:cubicBezTo>
                <a:cubicBezTo>
                  <a:pt x="96" y="65"/>
                  <a:pt x="83" y="64"/>
                  <a:pt x="69" y="66"/>
                </a:cubicBezTo>
                <a:cubicBezTo>
                  <a:pt x="70" y="68"/>
                  <a:pt x="68" y="71"/>
                  <a:pt x="68" y="72"/>
                </a:cubicBezTo>
                <a:close/>
                <a:moveTo>
                  <a:pt x="136" y="234"/>
                </a:moveTo>
                <a:cubicBezTo>
                  <a:pt x="137" y="239"/>
                  <a:pt x="155" y="235"/>
                  <a:pt x="155" y="231"/>
                </a:cubicBezTo>
                <a:cubicBezTo>
                  <a:pt x="156" y="229"/>
                  <a:pt x="153" y="228"/>
                  <a:pt x="151" y="227"/>
                </a:cubicBezTo>
                <a:cubicBezTo>
                  <a:pt x="153" y="233"/>
                  <a:pt x="144" y="233"/>
                  <a:pt x="140" y="231"/>
                </a:cubicBezTo>
                <a:cubicBezTo>
                  <a:pt x="139" y="230"/>
                  <a:pt x="141" y="228"/>
                  <a:pt x="141" y="227"/>
                </a:cubicBezTo>
                <a:cubicBezTo>
                  <a:pt x="139" y="228"/>
                  <a:pt x="139" y="228"/>
                  <a:pt x="137" y="228"/>
                </a:cubicBezTo>
                <a:cubicBezTo>
                  <a:pt x="136" y="231"/>
                  <a:pt x="135" y="232"/>
                  <a:pt x="136" y="234"/>
                </a:cubicBezTo>
                <a:close/>
                <a:moveTo>
                  <a:pt x="149" y="154"/>
                </a:moveTo>
                <a:cubicBezTo>
                  <a:pt x="149" y="148"/>
                  <a:pt x="149" y="143"/>
                  <a:pt x="149" y="138"/>
                </a:cubicBezTo>
                <a:cubicBezTo>
                  <a:pt x="150" y="128"/>
                  <a:pt x="149" y="118"/>
                  <a:pt x="149" y="108"/>
                </a:cubicBezTo>
                <a:cubicBezTo>
                  <a:pt x="150" y="102"/>
                  <a:pt x="150" y="97"/>
                  <a:pt x="149" y="91"/>
                </a:cubicBezTo>
                <a:cubicBezTo>
                  <a:pt x="147" y="92"/>
                  <a:pt x="145" y="92"/>
                  <a:pt x="143" y="93"/>
                </a:cubicBezTo>
                <a:cubicBezTo>
                  <a:pt x="144" y="109"/>
                  <a:pt x="144" y="131"/>
                  <a:pt x="143" y="149"/>
                </a:cubicBezTo>
                <a:cubicBezTo>
                  <a:pt x="143" y="154"/>
                  <a:pt x="143" y="159"/>
                  <a:pt x="143" y="164"/>
                </a:cubicBezTo>
                <a:cubicBezTo>
                  <a:pt x="143" y="169"/>
                  <a:pt x="142" y="174"/>
                  <a:pt x="142" y="179"/>
                </a:cubicBezTo>
                <a:cubicBezTo>
                  <a:pt x="142" y="183"/>
                  <a:pt x="143" y="186"/>
                  <a:pt x="143" y="190"/>
                </a:cubicBezTo>
                <a:cubicBezTo>
                  <a:pt x="143" y="201"/>
                  <a:pt x="144" y="212"/>
                  <a:pt x="143" y="223"/>
                </a:cubicBezTo>
                <a:cubicBezTo>
                  <a:pt x="146" y="223"/>
                  <a:pt x="148" y="222"/>
                  <a:pt x="149" y="221"/>
                </a:cubicBezTo>
                <a:cubicBezTo>
                  <a:pt x="148" y="199"/>
                  <a:pt x="150" y="176"/>
                  <a:pt x="149" y="154"/>
                </a:cubicBezTo>
                <a:close/>
                <a:moveTo>
                  <a:pt x="143" y="225"/>
                </a:moveTo>
                <a:cubicBezTo>
                  <a:pt x="143" y="226"/>
                  <a:pt x="145" y="225"/>
                  <a:pt x="145" y="227"/>
                </a:cubicBezTo>
                <a:cubicBezTo>
                  <a:pt x="144" y="227"/>
                  <a:pt x="143" y="227"/>
                  <a:pt x="143" y="227"/>
                </a:cubicBezTo>
                <a:cubicBezTo>
                  <a:pt x="143" y="228"/>
                  <a:pt x="142" y="229"/>
                  <a:pt x="143" y="230"/>
                </a:cubicBezTo>
                <a:cubicBezTo>
                  <a:pt x="145" y="230"/>
                  <a:pt x="147" y="231"/>
                  <a:pt x="149" y="229"/>
                </a:cubicBezTo>
                <a:cubicBezTo>
                  <a:pt x="149" y="227"/>
                  <a:pt x="149" y="226"/>
                  <a:pt x="149" y="224"/>
                </a:cubicBezTo>
                <a:cubicBezTo>
                  <a:pt x="147" y="224"/>
                  <a:pt x="144" y="224"/>
                  <a:pt x="143" y="225"/>
                </a:cubicBezTo>
                <a:close/>
                <a:moveTo>
                  <a:pt x="136" y="166"/>
                </a:moveTo>
                <a:cubicBezTo>
                  <a:pt x="137" y="167"/>
                  <a:pt x="138" y="167"/>
                  <a:pt x="140" y="167"/>
                </a:cubicBezTo>
                <a:cubicBezTo>
                  <a:pt x="140" y="148"/>
                  <a:pt x="143" y="126"/>
                  <a:pt x="141" y="109"/>
                </a:cubicBezTo>
                <a:cubicBezTo>
                  <a:pt x="140" y="129"/>
                  <a:pt x="137" y="147"/>
                  <a:pt x="136" y="166"/>
                </a:cubicBezTo>
                <a:close/>
                <a:moveTo>
                  <a:pt x="106" y="160"/>
                </a:moveTo>
                <a:cubicBezTo>
                  <a:pt x="106" y="157"/>
                  <a:pt x="104" y="155"/>
                  <a:pt x="102" y="155"/>
                </a:cubicBezTo>
                <a:cubicBezTo>
                  <a:pt x="101" y="160"/>
                  <a:pt x="94" y="158"/>
                  <a:pt x="92" y="155"/>
                </a:cubicBezTo>
                <a:cubicBezTo>
                  <a:pt x="91" y="156"/>
                  <a:pt x="90" y="158"/>
                  <a:pt x="91" y="160"/>
                </a:cubicBezTo>
                <a:cubicBezTo>
                  <a:pt x="94" y="161"/>
                  <a:pt x="102" y="164"/>
                  <a:pt x="106" y="160"/>
                </a:cubicBezTo>
                <a:close/>
                <a:moveTo>
                  <a:pt x="100" y="99"/>
                </a:moveTo>
                <a:cubicBezTo>
                  <a:pt x="98" y="98"/>
                  <a:pt x="97" y="98"/>
                  <a:pt x="95" y="99"/>
                </a:cubicBezTo>
                <a:cubicBezTo>
                  <a:pt x="93" y="115"/>
                  <a:pt x="96" y="135"/>
                  <a:pt x="95" y="152"/>
                </a:cubicBezTo>
                <a:cubicBezTo>
                  <a:pt x="97" y="152"/>
                  <a:pt x="99" y="151"/>
                  <a:pt x="100" y="151"/>
                </a:cubicBezTo>
                <a:cubicBezTo>
                  <a:pt x="101" y="132"/>
                  <a:pt x="101" y="119"/>
                  <a:pt x="100" y="99"/>
                </a:cubicBezTo>
                <a:close/>
                <a:moveTo>
                  <a:pt x="95" y="155"/>
                </a:moveTo>
                <a:cubicBezTo>
                  <a:pt x="96" y="155"/>
                  <a:pt x="98" y="156"/>
                  <a:pt x="99" y="155"/>
                </a:cubicBezTo>
                <a:cubicBezTo>
                  <a:pt x="99" y="155"/>
                  <a:pt x="100" y="155"/>
                  <a:pt x="100" y="154"/>
                </a:cubicBezTo>
                <a:cubicBezTo>
                  <a:pt x="98" y="153"/>
                  <a:pt x="96" y="153"/>
                  <a:pt x="95" y="155"/>
                </a:cubicBezTo>
                <a:close/>
                <a:moveTo>
                  <a:pt x="60" y="247"/>
                </a:moveTo>
                <a:cubicBezTo>
                  <a:pt x="60" y="246"/>
                  <a:pt x="59" y="246"/>
                  <a:pt x="58" y="246"/>
                </a:cubicBezTo>
                <a:cubicBezTo>
                  <a:pt x="57" y="248"/>
                  <a:pt x="57" y="249"/>
                  <a:pt x="58" y="250"/>
                </a:cubicBezTo>
                <a:cubicBezTo>
                  <a:pt x="60" y="250"/>
                  <a:pt x="62" y="252"/>
                  <a:pt x="64" y="253"/>
                </a:cubicBezTo>
                <a:cubicBezTo>
                  <a:pt x="68" y="254"/>
                  <a:pt x="73" y="251"/>
                  <a:pt x="77" y="250"/>
                </a:cubicBezTo>
                <a:cubicBezTo>
                  <a:pt x="78" y="248"/>
                  <a:pt x="76" y="247"/>
                  <a:pt x="75" y="247"/>
                </a:cubicBezTo>
                <a:cubicBezTo>
                  <a:pt x="75" y="247"/>
                  <a:pt x="75" y="249"/>
                  <a:pt x="74" y="249"/>
                </a:cubicBezTo>
                <a:cubicBezTo>
                  <a:pt x="73" y="249"/>
                  <a:pt x="73" y="248"/>
                  <a:pt x="73" y="248"/>
                </a:cubicBezTo>
                <a:cubicBezTo>
                  <a:pt x="68" y="250"/>
                  <a:pt x="65" y="249"/>
                  <a:pt x="60" y="247"/>
                </a:cubicBezTo>
                <a:close/>
                <a:moveTo>
                  <a:pt x="71" y="187"/>
                </a:moveTo>
                <a:cubicBezTo>
                  <a:pt x="72" y="180"/>
                  <a:pt x="72" y="173"/>
                  <a:pt x="73" y="166"/>
                </a:cubicBezTo>
                <a:cubicBezTo>
                  <a:pt x="73" y="156"/>
                  <a:pt x="74" y="149"/>
                  <a:pt x="74" y="138"/>
                </a:cubicBezTo>
                <a:cubicBezTo>
                  <a:pt x="74" y="124"/>
                  <a:pt x="74" y="112"/>
                  <a:pt x="74" y="102"/>
                </a:cubicBezTo>
                <a:cubicBezTo>
                  <a:pt x="73" y="101"/>
                  <a:pt x="68" y="103"/>
                  <a:pt x="66" y="101"/>
                </a:cubicBezTo>
                <a:cubicBezTo>
                  <a:pt x="66" y="108"/>
                  <a:pt x="66" y="113"/>
                  <a:pt x="66" y="118"/>
                </a:cubicBezTo>
                <a:cubicBezTo>
                  <a:pt x="67" y="128"/>
                  <a:pt x="67" y="138"/>
                  <a:pt x="67" y="147"/>
                </a:cubicBezTo>
                <a:cubicBezTo>
                  <a:pt x="67" y="153"/>
                  <a:pt x="67" y="163"/>
                  <a:pt x="66" y="171"/>
                </a:cubicBezTo>
                <a:cubicBezTo>
                  <a:pt x="66" y="176"/>
                  <a:pt x="65" y="182"/>
                  <a:pt x="65" y="187"/>
                </a:cubicBezTo>
                <a:cubicBezTo>
                  <a:pt x="65" y="194"/>
                  <a:pt x="65" y="201"/>
                  <a:pt x="65" y="208"/>
                </a:cubicBezTo>
                <a:cubicBezTo>
                  <a:pt x="65" y="218"/>
                  <a:pt x="63" y="228"/>
                  <a:pt x="64" y="238"/>
                </a:cubicBezTo>
                <a:cubicBezTo>
                  <a:pt x="67" y="238"/>
                  <a:pt x="69" y="239"/>
                  <a:pt x="72" y="236"/>
                </a:cubicBezTo>
                <a:cubicBezTo>
                  <a:pt x="72" y="219"/>
                  <a:pt x="71" y="202"/>
                  <a:pt x="71" y="187"/>
                </a:cubicBezTo>
                <a:close/>
                <a:moveTo>
                  <a:pt x="72" y="240"/>
                </a:moveTo>
                <a:cubicBezTo>
                  <a:pt x="69" y="240"/>
                  <a:pt x="67" y="242"/>
                  <a:pt x="64" y="240"/>
                </a:cubicBezTo>
                <a:cubicBezTo>
                  <a:pt x="63" y="241"/>
                  <a:pt x="63" y="243"/>
                  <a:pt x="63" y="245"/>
                </a:cubicBezTo>
                <a:cubicBezTo>
                  <a:pt x="66" y="247"/>
                  <a:pt x="70" y="247"/>
                  <a:pt x="72" y="245"/>
                </a:cubicBezTo>
                <a:cubicBezTo>
                  <a:pt x="72" y="244"/>
                  <a:pt x="73" y="242"/>
                  <a:pt x="72" y="240"/>
                </a:cubicBezTo>
                <a:close/>
                <a:moveTo>
                  <a:pt x="64" y="55"/>
                </a:moveTo>
                <a:cubicBezTo>
                  <a:pt x="63" y="55"/>
                  <a:pt x="63" y="55"/>
                  <a:pt x="62" y="55"/>
                </a:cubicBezTo>
                <a:cubicBezTo>
                  <a:pt x="61" y="54"/>
                  <a:pt x="59" y="53"/>
                  <a:pt x="58" y="51"/>
                </a:cubicBezTo>
                <a:cubicBezTo>
                  <a:pt x="54" y="50"/>
                  <a:pt x="52" y="47"/>
                  <a:pt x="49" y="46"/>
                </a:cubicBezTo>
                <a:cubicBezTo>
                  <a:pt x="47" y="43"/>
                  <a:pt x="44" y="43"/>
                  <a:pt x="41" y="41"/>
                </a:cubicBezTo>
                <a:cubicBezTo>
                  <a:pt x="38" y="39"/>
                  <a:pt x="37" y="36"/>
                  <a:pt x="33" y="36"/>
                </a:cubicBezTo>
                <a:cubicBezTo>
                  <a:pt x="31" y="32"/>
                  <a:pt x="26" y="31"/>
                  <a:pt x="22" y="28"/>
                </a:cubicBezTo>
                <a:cubicBezTo>
                  <a:pt x="21" y="27"/>
                  <a:pt x="19" y="25"/>
                  <a:pt x="17" y="24"/>
                </a:cubicBezTo>
                <a:cubicBezTo>
                  <a:pt x="14" y="22"/>
                  <a:pt x="9" y="18"/>
                  <a:pt x="6" y="17"/>
                </a:cubicBezTo>
                <a:cubicBezTo>
                  <a:pt x="5" y="18"/>
                  <a:pt x="4" y="20"/>
                  <a:pt x="4" y="22"/>
                </a:cubicBezTo>
                <a:cubicBezTo>
                  <a:pt x="5" y="23"/>
                  <a:pt x="7" y="23"/>
                  <a:pt x="7" y="25"/>
                </a:cubicBezTo>
                <a:cubicBezTo>
                  <a:pt x="21" y="31"/>
                  <a:pt x="32" y="41"/>
                  <a:pt x="46" y="48"/>
                </a:cubicBezTo>
                <a:cubicBezTo>
                  <a:pt x="49" y="52"/>
                  <a:pt x="54" y="53"/>
                  <a:pt x="57" y="56"/>
                </a:cubicBezTo>
                <a:cubicBezTo>
                  <a:pt x="60" y="57"/>
                  <a:pt x="61" y="60"/>
                  <a:pt x="64" y="60"/>
                </a:cubicBezTo>
                <a:cubicBezTo>
                  <a:pt x="64" y="61"/>
                  <a:pt x="65" y="62"/>
                  <a:pt x="66" y="61"/>
                </a:cubicBezTo>
                <a:cubicBezTo>
                  <a:pt x="65" y="60"/>
                  <a:pt x="67" y="59"/>
                  <a:pt x="68" y="58"/>
                </a:cubicBezTo>
                <a:cubicBezTo>
                  <a:pt x="66" y="57"/>
                  <a:pt x="65" y="56"/>
                  <a:pt x="64" y="55"/>
                </a:cubicBezTo>
                <a:close/>
                <a:moveTo>
                  <a:pt x="62" y="63"/>
                </a:moveTo>
                <a:cubicBezTo>
                  <a:pt x="55" y="58"/>
                  <a:pt x="50" y="54"/>
                  <a:pt x="42" y="50"/>
                </a:cubicBezTo>
                <a:cubicBezTo>
                  <a:pt x="35" y="43"/>
                  <a:pt x="26" y="38"/>
                  <a:pt x="17" y="33"/>
                </a:cubicBezTo>
                <a:cubicBezTo>
                  <a:pt x="16" y="32"/>
                  <a:pt x="15" y="30"/>
                  <a:pt x="13" y="31"/>
                </a:cubicBezTo>
                <a:cubicBezTo>
                  <a:pt x="14" y="35"/>
                  <a:pt x="14" y="39"/>
                  <a:pt x="14" y="44"/>
                </a:cubicBezTo>
                <a:cubicBezTo>
                  <a:pt x="14" y="46"/>
                  <a:pt x="15" y="48"/>
                  <a:pt x="15" y="50"/>
                </a:cubicBezTo>
                <a:cubicBezTo>
                  <a:pt x="15" y="53"/>
                  <a:pt x="14" y="55"/>
                  <a:pt x="15" y="57"/>
                </a:cubicBezTo>
                <a:cubicBezTo>
                  <a:pt x="15" y="59"/>
                  <a:pt x="18" y="60"/>
                  <a:pt x="19" y="62"/>
                </a:cubicBezTo>
                <a:cubicBezTo>
                  <a:pt x="19" y="62"/>
                  <a:pt x="19" y="63"/>
                  <a:pt x="20" y="64"/>
                </a:cubicBezTo>
                <a:cubicBezTo>
                  <a:pt x="22" y="66"/>
                  <a:pt x="25" y="67"/>
                  <a:pt x="27" y="69"/>
                </a:cubicBezTo>
                <a:cubicBezTo>
                  <a:pt x="28" y="70"/>
                  <a:pt x="30" y="72"/>
                  <a:pt x="31" y="72"/>
                </a:cubicBezTo>
                <a:cubicBezTo>
                  <a:pt x="31" y="73"/>
                  <a:pt x="32" y="72"/>
                  <a:pt x="33" y="73"/>
                </a:cubicBezTo>
                <a:cubicBezTo>
                  <a:pt x="34" y="73"/>
                  <a:pt x="35" y="75"/>
                  <a:pt x="36" y="76"/>
                </a:cubicBezTo>
                <a:cubicBezTo>
                  <a:pt x="45" y="84"/>
                  <a:pt x="56" y="92"/>
                  <a:pt x="66" y="97"/>
                </a:cubicBezTo>
                <a:cubicBezTo>
                  <a:pt x="63" y="87"/>
                  <a:pt x="65" y="78"/>
                  <a:pt x="64" y="68"/>
                </a:cubicBezTo>
                <a:cubicBezTo>
                  <a:pt x="65" y="67"/>
                  <a:pt x="66" y="66"/>
                  <a:pt x="66" y="64"/>
                </a:cubicBezTo>
                <a:cubicBezTo>
                  <a:pt x="64" y="64"/>
                  <a:pt x="64" y="63"/>
                  <a:pt x="62" y="63"/>
                </a:cubicBezTo>
                <a:close/>
                <a:moveTo>
                  <a:pt x="42" y="84"/>
                </a:moveTo>
                <a:cubicBezTo>
                  <a:pt x="36" y="81"/>
                  <a:pt x="28" y="74"/>
                  <a:pt x="22" y="70"/>
                </a:cubicBezTo>
                <a:cubicBezTo>
                  <a:pt x="22" y="75"/>
                  <a:pt x="22" y="83"/>
                  <a:pt x="22" y="89"/>
                </a:cubicBezTo>
                <a:cubicBezTo>
                  <a:pt x="22" y="97"/>
                  <a:pt x="23" y="105"/>
                  <a:pt x="23" y="115"/>
                </a:cubicBezTo>
                <a:cubicBezTo>
                  <a:pt x="24" y="128"/>
                  <a:pt x="24" y="145"/>
                  <a:pt x="25" y="160"/>
                </a:cubicBezTo>
                <a:cubicBezTo>
                  <a:pt x="25" y="163"/>
                  <a:pt x="25" y="167"/>
                  <a:pt x="25" y="169"/>
                </a:cubicBezTo>
                <a:cubicBezTo>
                  <a:pt x="25" y="171"/>
                  <a:pt x="27" y="172"/>
                  <a:pt x="27" y="174"/>
                </a:cubicBezTo>
                <a:cubicBezTo>
                  <a:pt x="39" y="188"/>
                  <a:pt x="51" y="202"/>
                  <a:pt x="62" y="217"/>
                </a:cubicBezTo>
                <a:cubicBezTo>
                  <a:pt x="63" y="212"/>
                  <a:pt x="63" y="208"/>
                  <a:pt x="63" y="204"/>
                </a:cubicBezTo>
                <a:cubicBezTo>
                  <a:pt x="62" y="196"/>
                  <a:pt x="63" y="189"/>
                  <a:pt x="63" y="182"/>
                </a:cubicBezTo>
                <a:cubicBezTo>
                  <a:pt x="63" y="178"/>
                  <a:pt x="62" y="175"/>
                  <a:pt x="64" y="172"/>
                </a:cubicBezTo>
                <a:cubicBezTo>
                  <a:pt x="63" y="166"/>
                  <a:pt x="64" y="159"/>
                  <a:pt x="64" y="154"/>
                </a:cubicBezTo>
                <a:cubicBezTo>
                  <a:pt x="65" y="147"/>
                  <a:pt x="64" y="139"/>
                  <a:pt x="63" y="132"/>
                </a:cubicBezTo>
                <a:cubicBezTo>
                  <a:pt x="63" y="120"/>
                  <a:pt x="64" y="109"/>
                  <a:pt x="63" y="100"/>
                </a:cubicBezTo>
                <a:cubicBezTo>
                  <a:pt x="57" y="95"/>
                  <a:pt x="49" y="90"/>
                  <a:pt x="42" y="84"/>
                </a:cubicBezTo>
                <a:close/>
                <a:moveTo>
                  <a:pt x="62" y="220"/>
                </a:moveTo>
                <a:cubicBezTo>
                  <a:pt x="62" y="219"/>
                  <a:pt x="62" y="220"/>
                  <a:pt x="61" y="220"/>
                </a:cubicBezTo>
                <a:cubicBezTo>
                  <a:pt x="60" y="218"/>
                  <a:pt x="58" y="215"/>
                  <a:pt x="56" y="213"/>
                </a:cubicBezTo>
                <a:cubicBezTo>
                  <a:pt x="54" y="211"/>
                  <a:pt x="53" y="208"/>
                  <a:pt x="51" y="207"/>
                </a:cubicBezTo>
                <a:cubicBezTo>
                  <a:pt x="49" y="201"/>
                  <a:pt x="43" y="197"/>
                  <a:pt x="39" y="192"/>
                </a:cubicBezTo>
                <a:cubicBezTo>
                  <a:pt x="36" y="188"/>
                  <a:pt x="33" y="183"/>
                  <a:pt x="29" y="179"/>
                </a:cubicBezTo>
                <a:cubicBezTo>
                  <a:pt x="26" y="176"/>
                  <a:pt x="24" y="171"/>
                  <a:pt x="22" y="168"/>
                </a:cubicBezTo>
                <a:cubicBezTo>
                  <a:pt x="22" y="171"/>
                  <a:pt x="24" y="174"/>
                  <a:pt x="26" y="176"/>
                </a:cubicBezTo>
                <a:cubicBezTo>
                  <a:pt x="26" y="177"/>
                  <a:pt x="27" y="178"/>
                  <a:pt x="27" y="178"/>
                </a:cubicBezTo>
                <a:cubicBezTo>
                  <a:pt x="39" y="193"/>
                  <a:pt x="50" y="210"/>
                  <a:pt x="62" y="225"/>
                </a:cubicBezTo>
                <a:cubicBezTo>
                  <a:pt x="62" y="223"/>
                  <a:pt x="62" y="222"/>
                  <a:pt x="62" y="220"/>
                </a:cubicBezTo>
                <a:close/>
                <a:moveTo>
                  <a:pt x="16" y="184"/>
                </a:moveTo>
                <a:cubicBezTo>
                  <a:pt x="14" y="184"/>
                  <a:pt x="14" y="186"/>
                  <a:pt x="13" y="186"/>
                </a:cubicBezTo>
                <a:cubicBezTo>
                  <a:pt x="14" y="191"/>
                  <a:pt x="18" y="190"/>
                  <a:pt x="23" y="191"/>
                </a:cubicBezTo>
                <a:cubicBezTo>
                  <a:pt x="25" y="189"/>
                  <a:pt x="26" y="189"/>
                  <a:pt x="28" y="187"/>
                </a:cubicBezTo>
                <a:cubicBezTo>
                  <a:pt x="28" y="186"/>
                  <a:pt x="29" y="186"/>
                  <a:pt x="28" y="185"/>
                </a:cubicBezTo>
                <a:cubicBezTo>
                  <a:pt x="26" y="188"/>
                  <a:pt x="17" y="188"/>
                  <a:pt x="16" y="184"/>
                </a:cubicBezTo>
                <a:close/>
                <a:moveTo>
                  <a:pt x="25" y="180"/>
                </a:moveTo>
                <a:cubicBezTo>
                  <a:pt x="23" y="181"/>
                  <a:pt x="20" y="181"/>
                  <a:pt x="18" y="181"/>
                </a:cubicBezTo>
                <a:cubicBezTo>
                  <a:pt x="18" y="182"/>
                  <a:pt x="17" y="183"/>
                  <a:pt x="18" y="185"/>
                </a:cubicBezTo>
                <a:cubicBezTo>
                  <a:pt x="21" y="185"/>
                  <a:pt x="29" y="185"/>
                  <a:pt x="25" y="180"/>
                </a:cubicBezTo>
                <a:close/>
                <a:moveTo>
                  <a:pt x="22" y="151"/>
                </a:moveTo>
                <a:cubicBezTo>
                  <a:pt x="22" y="139"/>
                  <a:pt x="22" y="128"/>
                  <a:pt x="22" y="116"/>
                </a:cubicBezTo>
                <a:cubicBezTo>
                  <a:pt x="22" y="111"/>
                  <a:pt x="21" y="105"/>
                  <a:pt x="20" y="100"/>
                </a:cubicBezTo>
                <a:cubicBezTo>
                  <a:pt x="20" y="95"/>
                  <a:pt x="21" y="91"/>
                  <a:pt x="20" y="86"/>
                </a:cubicBezTo>
                <a:cubicBezTo>
                  <a:pt x="20" y="84"/>
                  <a:pt x="19" y="82"/>
                  <a:pt x="19" y="80"/>
                </a:cubicBezTo>
                <a:cubicBezTo>
                  <a:pt x="19" y="79"/>
                  <a:pt x="20" y="77"/>
                  <a:pt x="19" y="75"/>
                </a:cubicBezTo>
                <a:cubicBezTo>
                  <a:pt x="19" y="72"/>
                  <a:pt x="19" y="70"/>
                  <a:pt x="19" y="67"/>
                </a:cubicBezTo>
                <a:cubicBezTo>
                  <a:pt x="17" y="67"/>
                  <a:pt x="16" y="64"/>
                  <a:pt x="15" y="64"/>
                </a:cubicBezTo>
                <a:cubicBezTo>
                  <a:pt x="14" y="79"/>
                  <a:pt x="18" y="93"/>
                  <a:pt x="17" y="107"/>
                </a:cubicBezTo>
                <a:cubicBezTo>
                  <a:pt x="16" y="118"/>
                  <a:pt x="16" y="131"/>
                  <a:pt x="17" y="142"/>
                </a:cubicBezTo>
                <a:cubicBezTo>
                  <a:pt x="21" y="152"/>
                  <a:pt x="16" y="166"/>
                  <a:pt x="18" y="177"/>
                </a:cubicBezTo>
                <a:cubicBezTo>
                  <a:pt x="20" y="178"/>
                  <a:pt x="22" y="178"/>
                  <a:pt x="23" y="176"/>
                </a:cubicBezTo>
                <a:cubicBezTo>
                  <a:pt x="23" y="175"/>
                  <a:pt x="20" y="173"/>
                  <a:pt x="19" y="171"/>
                </a:cubicBezTo>
                <a:cubicBezTo>
                  <a:pt x="19" y="170"/>
                  <a:pt x="20" y="166"/>
                  <a:pt x="20" y="165"/>
                </a:cubicBezTo>
                <a:cubicBezTo>
                  <a:pt x="21" y="164"/>
                  <a:pt x="23" y="165"/>
                  <a:pt x="23" y="166"/>
                </a:cubicBezTo>
                <a:cubicBezTo>
                  <a:pt x="23" y="161"/>
                  <a:pt x="23" y="156"/>
                  <a:pt x="22" y="1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4" name="组合 23"/>
          <p:cNvGrpSpPr/>
          <p:nvPr/>
        </p:nvGrpSpPr>
        <p:grpSpPr>
          <a:xfrm>
            <a:off x="7573010" y="3590290"/>
            <a:ext cx="1444625" cy="1270635"/>
            <a:chOff x="7394576" y="3627438"/>
            <a:chExt cx="1077913" cy="566738"/>
          </a:xfrm>
        </p:grpSpPr>
        <p:sp>
          <p:nvSpPr>
            <p:cNvPr id="25" name="Freeform 100"/>
            <p:cNvSpPr/>
            <p:nvPr/>
          </p:nvSpPr>
          <p:spPr bwMode="auto">
            <a:xfrm>
              <a:off x="8123238" y="3681413"/>
              <a:ext cx="96838" cy="1587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8129588" y="3706813"/>
              <a:ext cx="90488" cy="1587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02"/>
            <p:cNvSpPr/>
            <p:nvPr/>
          </p:nvSpPr>
          <p:spPr bwMode="auto">
            <a:xfrm>
              <a:off x="8145463" y="3884613"/>
              <a:ext cx="69850" cy="15875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03"/>
            <p:cNvSpPr/>
            <p:nvPr/>
          </p:nvSpPr>
          <p:spPr bwMode="auto">
            <a:xfrm>
              <a:off x="8145463" y="3900488"/>
              <a:ext cx="71438" cy="20638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04"/>
            <p:cNvSpPr/>
            <p:nvPr/>
          </p:nvSpPr>
          <p:spPr bwMode="auto">
            <a:xfrm>
              <a:off x="8142288" y="4073525"/>
              <a:ext cx="77788" cy="19050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05"/>
            <p:cNvSpPr/>
            <p:nvPr/>
          </p:nvSpPr>
          <p:spPr bwMode="auto">
            <a:xfrm>
              <a:off x="8139113" y="4098925"/>
              <a:ext cx="80963" cy="22225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107"/>
            <p:cNvSpPr>
              <a:spLocks noEditPoints="1"/>
            </p:cNvSpPr>
            <p:nvPr/>
          </p:nvSpPr>
          <p:spPr bwMode="auto">
            <a:xfrm>
              <a:off x="7893051" y="3754438"/>
              <a:ext cx="96838" cy="369888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953" y="211578"/>
            <a:ext cx="7059542" cy="27997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95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兰亭粗黑简体" pitchFamily="2" charset="-122"/>
                <a:ea typeface="方正兰亭粗黑简体" pitchFamily="2" charset="-122"/>
                <a:cs typeface="+mn-cs"/>
                <a:sym typeface="+mn-ea"/>
              </a:rPr>
              <a:t> </a:t>
            </a:r>
            <a:r>
              <a:rPr kumimoji="0" lang="en-US" altLang="zh-CN" sz="8800" b="1" u="sng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itchFamily="2" charset="-122"/>
                <a:ea typeface="方正兰亭粗黑简体" pitchFamily="2" charset="-122"/>
                <a:cs typeface="+mn-cs"/>
                <a:sym typeface="+mn-ea"/>
              </a:rPr>
              <a:t>ARTIFICIAL INTELLIGENCE</a:t>
            </a:r>
            <a:endParaRPr kumimoji="0" lang="en-US" altLang="zh-CN" sz="8800" b="1" u="sng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粗黑简体" pitchFamily="2" charset="-122"/>
              <a:ea typeface="方正兰亭粗黑简体" pitchFamily="2" charset="-122"/>
              <a:cs typeface="+mn-cs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55315" y="3006725"/>
            <a:ext cx="41910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兰亭粗黑简体" pitchFamily="2" charset="-122"/>
                <a:ea typeface="方正兰亭粗黑简体" pitchFamily="2" charset="-122"/>
                <a:cs typeface="+mn-cs"/>
                <a:sym typeface="+mn-ea"/>
              </a:rPr>
              <a:t>: Deepankar Sharma</a:t>
            </a:r>
            <a:endParaRPr kumimoji="0" lang="zh-CN" altLang="en-US" sz="32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兰亭粗黑简体" pitchFamily="2" charset="-122"/>
              <a:ea typeface="方正兰亭粗黑简体" pitchFamily="2" charset="-122"/>
              <a:cs typeface="+mn-cs"/>
              <a:sym typeface="+mn-ea"/>
            </a:endParaRPr>
          </a:p>
        </p:txBody>
      </p:sp>
      <p:grpSp>
        <p:nvGrpSpPr>
          <p:cNvPr id="42113" name="组合 60"/>
          <p:cNvGrpSpPr/>
          <p:nvPr/>
        </p:nvGrpSpPr>
        <p:grpSpPr>
          <a:xfrm>
            <a:off x="7408545" y="2012950"/>
            <a:ext cx="1390650" cy="1247775"/>
            <a:chOff x="1653093" y="4101379"/>
            <a:chExt cx="968375" cy="781050"/>
          </a:xfrm>
        </p:grpSpPr>
        <p:sp>
          <p:nvSpPr>
            <p:cNvPr id="74" name="Freeform 119"/>
            <p:cNvSpPr>
              <a:spLocks noEditPoints="1"/>
            </p:cNvSpPr>
            <p:nvPr/>
          </p:nvSpPr>
          <p:spPr bwMode="auto">
            <a:xfrm>
              <a:off x="1653093" y="4228379"/>
              <a:ext cx="649288" cy="654050"/>
            </a:xfrm>
            <a:custGeom>
              <a:avLst/>
              <a:gdLst>
                <a:gd name="T0" fmla="*/ 138 w 173"/>
                <a:gd name="T1" fmla="*/ 157 h 174"/>
                <a:gd name="T2" fmla="*/ 105 w 173"/>
                <a:gd name="T3" fmla="*/ 157 h 174"/>
                <a:gd name="T4" fmla="*/ 105 w 173"/>
                <a:gd name="T5" fmla="*/ 134 h 174"/>
                <a:gd name="T6" fmla="*/ 167 w 173"/>
                <a:gd name="T7" fmla="*/ 134 h 174"/>
                <a:gd name="T8" fmla="*/ 173 w 173"/>
                <a:gd name="T9" fmla="*/ 128 h 174"/>
                <a:gd name="T10" fmla="*/ 173 w 173"/>
                <a:gd name="T11" fmla="*/ 6 h 174"/>
                <a:gd name="T12" fmla="*/ 167 w 173"/>
                <a:gd name="T13" fmla="*/ 0 h 174"/>
                <a:gd name="T14" fmla="*/ 7 w 173"/>
                <a:gd name="T15" fmla="*/ 0 h 174"/>
                <a:gd name="T16" fmla="*/ 0 w 173"/>
                <a:gd name="T17" fmla="*/ 6 h 174"/>
                <a:gd name="T18" fmla="*/ 0 w 173"/>
                <a:gd name="T19" fmla="*/ 128 h 174"/>
                <a:gd name="T20" fmla="*/ 7 w 173"/>
                <a:gd name="T21" fmla="*/ 134 h 174"/>
                <a:gd name="T22" fmla="*/ 69 w 173"/>
                <a:gd name="T23" fmla="*/ 134 h 174"/>
                <a:gd name="T24" fmla="*/ 69 w 173"/>
                <a:gd name="T25" fmla="*/ 157 h 174"/>
                <a:gd name="T26" fmla="*/ 35 w 173"/>
                <a:gd name="T27" fmla="*/ 157 h 174"/>
                <a:gd name="T28" fmla="*/ 28 w 173"/>
                <a:gd name="T29" fmla="*/ 165 h 174"/>
                <a:gd name="T30" fmla="*/ 28 w 173"/>
                <a:gd name="T31" fmla="*/ 174 h 174"/>
                <a:gd name="T32" fmla="*/ 146 w 173"/>
                <a:gd name="T33" fmla="*/ 174 h 174"/>
                <a:gd name="T34" fmla="*/ 146 w 173"/>
                <a:gd name="T35" fmla="*/ 165 h 174"/>
                <a:gd name="T36" fmla="*/ 138 w 173"/>
                <a:gd name="T37" fmla="*/ 157 h 174"/>
                <a:gd name="T38" fmla="*/ 19 w 173"/>
                <a:gd name="T39" fmla="*/ 116 h 174"/>
                <a:gd name="T40" fmla="*/ 19 w 173"/>
                <a:gd name="T41" fmla="*/ 18 h 174"/>
                <a:gd name="T42" fmla="*/ 155 w 173"/>
                <a:gd name="T43" fmla="*/ 18 h 174"/>
                <a:gd name="T44" fmla="*/ 155 w 173"/>
                <a:gd name="T45" fmla="*/ 116 h 174"/>
                <a:gd name="T46" fmla="*/ 19 w 173"/>
                <a:gd name="T47" fmla="*/ 11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174">
                  <a:moveTo>
                    <a:pt x="138" y="157"/>
                  </a:moveTo>
                  <a:cubicBezTo>
                    <a:pt x="105" y="157"/>
                    <a:pt x="105" y="157"/>
                    <a:pt x="105" y="157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1" y="134"/>
                    <a:pt x="173" y="131"/>
                    <a:pt x="173" y="128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2"/>
                    <a:pt x="171" y="0"/>
                    <a:pt x="1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4"/>
                    <a:pt x="7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1" y="157"/>
                    <a:pt x="28" y="160"/>
                    <a:pt x="28" y="165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0"/>
                    <a:pt x="142" y="157"/>
                    <a:pt x="138" y="157"/>
                  </a:cubicBezTo>
                  <a:close/>
                  <a:moveTo>
                    <a:pt x="19" y="116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16"/>
                    <a:pt x="155" y="116"/>
                    <a:pt x="155" y="116"/>
                  </a:cubicBezTo>
                  <a:lnTo>
                    <a:pt x="19" y="116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75" name="Freeform 120"/>
            <p:cNvSpPr>
              <a:spLocks noEditPoints="1"/>
            </p:cNvSpPr>
            <p:nvPr/>
          </p:nvSpPr>
          <p:spPr bwMode="auto">
            <a:xfrm>
              <a:off x="2038855" y="4101379"/>
              <a:ext cx="582613" cy="777875"/>
            </a:xfrm>
            <a:custGeom>
              <a:avLst/>
              <a:gdLst>
                <a:gd name="T0" fmla="*/ 147 w 155"/>
                <a:gd name="T1" fmla="*/ 0 h 207"/>
                <a:gd name="T2" fmla="*/ 8 w 155"/>
                <a:gd name="T3" fmla="*/ 0 h 207"/>
                <a:gd name="T4" fmla="*/ 0 w 155"/>
                <a:gd name="T5" fmla="*/ 7 h 207"/>
                <a:gd name="T6" fmla="*/ 0 w 155"/>
                <a:gd name="T7" fmla="*/ 29 h 207"/>
                <a:gd name="T8" fmla="*/ 64 w 155"/>
                <a:gd name="T9" fmla="*/ 29 h 207"/>
                <a:gd name="T10" fmla="*/ 75 w 155"/>
                <a:gd name="T11" fmla="*/ 40 h 207"/>
                <a:gd name="T12" fmla="*/ 75 w 155"/>
                <a:gd name="T13" fmla="*/ 162 h 207"/>
                <a:gd name="T14" fmla="*/ 64 w 155"/>
                <a:gd name="T15" fmla="*/ 173 h 207"/>
                <a:gd name="T16" fmla="*/ 7 w 155"/>
                <a:gd name="T17" fmla="*/ 173 h 207"/>
                <a:gd name="T18" fmla="*/ 7 w 155"/>
                <a:gd name="T19" fmla="*/ 186 h 207"/>
                <a:gd name="T20" fmla="*/ 35 w 155"/>
                <a:gd name="T21" fmla="*/ 186 h 207"/>
                <a:gd name="T22" fmla="*/ 48 w 155"/>
                <a:gd name="T23" fmla="*/ 199 h 207"/>
                <a:gd name="T24" fmla="*/ 48 w 155"/>
                <a:gd name="T25" fmla="*/ 207 h 207"/>
                <a:gd name="T26" fmla="*/ 147 w 155"/>
                <a:gd name="T27" fmla="*/ 207 h 207"/>
                <a:gd name="T28" fmla="*/ 155 w 155"/>
                <a:gd name="T29" fmla="*/ 200 h 207"/>
                <a:gd name="T30" fmla="*/ 155 w 155"/>
                <a:gd name="T31" fmla="*/ 7 h 207"/>
                <a:gd name="T32" fmla="*/ 147 w 155"/>
                <a:gd name="T33" fmla="*/ 0 h 207"/>
                <a:gd name="T34" fmla="*/ 100 w 155"/>
                <a:gd name="T35" fmla="*/ 114 h 207"/>
                <a:gd name="T36" fmla="*/ 89 w 155"/>
                <a:gd name="T37" fmla="*/ 103 h 207"/>
                <a:gd name="T38" fmla="*/ 100 w 155"/>
                <a:gd name="T39" fmla="*/ 93 h 207"/>
                <a:gd name="T40" fmla="*/ 111 w 155"/>
                <a:gd name="T41" fmla="*/ 103 h 207"/>
                <a:gd name="T42" fmla="*/ 100 w 155"/>
                <a:gd name="T43" fmla="*/ 114 h 207"/>
                <a:gd name="T44" fmla="*/ 132 w 155"/>
                <a:gd name="T45" fmla="*/ 114 h 207"/>
                <a:gd name="T46" fmla="*/ 121 w 155"/>
                <a:gd name="T47" fmla="*/ 103 h 207"/>
                <a:gd name="T48" fmla="*/ 132 w 155"/>
                <a:gd name="T49" fmla="*/ 93 h 207"/>
                <a:gd name="T50" fmla="*/ 143 w 155"/>
                <a:gd name="T51" fmla="*/ 103 h 207"/>
                <a:gd name="T52" fmla="*/ 132 w 155"/>
                <a:gd name="T53" fmla="*/ 114 h 207"/>
                <a:gd name="T54" fmla="*/ 143 w 155"/>
                <a:gd name="T55" fmla="*/ 75 h 207"/>
                <a:gd name="T56" fmla="*/ 138 w 155"/>
                <a:gd name="T57" fmla="*/ 80 h 207"/>
                <a:gd name="T58" fmla="*/ 84 w 155"/>
                <a:gd name="T59" fmla="*/ 80 h 207"/>
                <a:gd name="T60" fmla="*/ 84 w 155"/>
                <a:gd name="T61" fmla="*/ 34 h 207"/>
                <a:gd name="T62" fmla="*/ 138 w 155"/>
                <a:gd name="T63" fmla="*/ 34 h 207"/>
                <a:gd name="T64" fmla="*/ 143 w 155"/>
                <a:gd name="T65" fmla="*/ 39 h 207"/>
                <a:gd name="T66" fmla="*/ 143 w 155"/>
                <a:gd name="T67" fmla="*/ 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" h="207">
                  <a:moveTo>
                    <a:pt x="1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0" y="29"/>
                    <a:pt x="75" y="34"/>
                    <a:pt x="75" y="40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168"/>
                    <a:pt x="70" y="173"/>
                    <a:pt x="64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42" y="186"/>
                    <a:pt x="48" y="192"/>
                    <a:pt x="48" y="19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1" y="207"/>
                    <a:pt x="155" y="204"/>
                    <a:pt x="155" y="200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5" y="3"/>
                    <a:pt x="151" y="0"/>
                    <a:pt x="147" y="0"/>
                  </a:cubicBezTo>
                  <a:close/>
                  <a:moveTo>
                    <a:pt x="100" y="114"/>
                  </a:moveTo>
                  <a:cubicBezTo>
                    <a:pt x="94" y="114"/>
                    <a:pt x="89" y="109"/>
                    <a:pt x="89" y="103"/>
                  </a:cubicBezTo>
                  <a:cubicBezTo>
                    <a:pt x="89" y="98"/>
                    <a:pt x="94" y="93"/>
                    <a:pt x="100" y="93"/>
                  </a:cubicBezTo>
                  <a:cubicBezTo>
                    <a:pt x="106" y="93"/>
                    <a:pt x="111" y="98"/>
                    <a:pt x="111" y="103"/>
                  </a:cubicBezTo>
                  <a:cubicBezTo>
                    <a:pt x="111" y="109"/>
                    <a:pt x="106" y="114"/>
                    <a:pt x="100" y="114"/>
                  </a:cubicBezTo>
                  <a:close/>
                  <a:moveTo>
                    <a:pt x="132" y="114"/>
                  </a:moveTo>
                  <a:cubicBezTo>
                    <a:pt x="126" y="114"/>
                    <a:pt x="121" y="109"/>
                    <a:pt x="121" y="103"/>
                  </a:cubicBezTo>
                  <a:cubicBezTo>
                    <a:pt x="121" y="98"/>
                    <a:pt x="126" y="93"/>
                    <a:pt x="132" y="93"/>
                  </a:cubicBezTo>
                  <a:cubicBezTo>
                    <a:pt x="138" y="93"/>
                    <a:pt x="143" y="98"/>
                    <a:pt x="143" y="103"/>
                  </a:cubicBezTo>
                  <a:cubicBezTo>
                    <a:pt x="143" y="109"/>
                    <a:pt x="138" y="114"/>
                    <a:pt x="132" y="114"/>
                  </a:cubicBezTo>
                  <a:close/>
                  <a:moveTo>
                    <a:pt x="143" y="75"/>
                  </a:moveTo>
                  <a:cubicBezTo>
                    <a:pt x="143" y="78"/>
                    <a:pt x="140" y="80"/>
                    <a:pt x="138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0" y="34"/>
                    <a:pt x="143" y="37"/>
                    <a:pt x="143" y="39"/>
                  </a:cubicBezTo>
                  <a:lnTo>
                    <a:pt x="143" y="7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327" name="Freeform 93"/>
          <p:cNvSpPr>
            <a:spLocks noEditPoints="1"/>
          </p:cNvSpPr>
          <p:nvPr/>
        </p:nvSpPr>
        <p:spPr bwMode="auto">
          <a:xfrm>
            <a:off x="2606040" y="3711575"/>
            <a:ext cx="1943735" cy="1354455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41344" name="组合 439"/>
          <p:cNvGrpSpPr/>
          <p:nvPr/>
        </p:nvGrpSpPr>
        <p:grpSpPr>
          <a:xfrm>
            <a:off x="5295900" y="3837305"/>
            <a:ext cx="1341120" cy="1144270"/>
            <a:chOff x="1931988" y="3333750"/>
            <a:chExt cx="962025" cy="903288"/>
          </a:xfrm>
        </p:grpSpPr>
        <p:sp>
          <p:nvSpPr>
            <p:cNvPr id="12" name="Freeform 407"/>
            <p:cNvSpPr>
              <a:spLocks noEditPoints="1"/>
            </p:cNvSpPr>
            <p:nvPr/>
          </p:nvSpPr>
          <p:spPr bwMode="auto">
            <a:xfrm>
              <a:off x="1931988" y="3333750"/>
              <a:ext cx="962025" cy="903288"/>
            </a:xfrm>
            <a:custGeom>
              <a:avLst/>
              <a:gdLst>
                <a:gd name="T0" fmla="*/ 200 w 305"/>
                <a:gd name="T1" fmla="*/ 251 h 286"/>
                <a:gd name="T2" fmla="*/ 140 w 305"/>
                <a:gd name="T3" fmla="*/ 233 h 286"/>
                <a:gd name="T4" fmla="*/ 59 w 305"/>
                <a:gd name="T5" fmla="*/ 232 h 286"/>
                <a:gd name="T6" fmla="*/ 4 w 305"/>
                <a:gd name="T7" fmla="*/ 264 h 286"/>
                <a:gd name="T8" fmla="*/ 22 w 305"/>
                <a:gd name="T9" fmla="*/ 123 h 286"/>
                <a:gd name="T10" fmla="*/ 67 w 305"/>
                <a:gd name="T11" fmla="*/ 6 h 286"/>
                <a:gd name="T12" fmla="*/ 253 w 305"/>
                <a:gd name="T13" fmla="*/ 8 h 286"/>
                <a:gd name="T14" fmla="*/ 295 w 305"/>
                <a:gd name="T15" fmla="*/ 181 h 286"/>
                <a:gd name="T16" fmla="*/ 303 w 305"/>
                <a:gd name="T17" fmla="*/ 260 h 286"/>
                <a:gd name="T18" fmla="*/ 274 w 305"/>
                <a:gd name="T19" fmla="*/ 92 h 286"/>
                <a:gd name="T20" fmla="*/ 257 w 305"/>
                <a:gd name="T21" fmla="*/ 121 h 286"/>
                <a:gd name="T22" fmla="*/ 271 w 305"/>
                <a:gd name="T23" fmla="*/ 275 h 286"/>
                <a:gd name="T24" fmla="*/ 63 w 305"/>
                <a:gd name="T25" fmla="*/ 118 h 286"/>
                <a:gd name="T26" fmla="*/ 239 w 305"/>
                <a:gd name="T27" fmla="*/ 49 h 286"/>
                <a:gd name="T28" fmla="*/ 231 w 305"/>
                <a:gd name="T29" fmla="*/ 70 h 286"/>
                <a:gd name="T30" fmla="*/ 242 w 305"/>
                <a:gd name="T31" fmla="*/ 137 h 286"/>
                <a:gd name="T32" fmla="*/ 253 w 305"/>
                <a:gd name="T33" fmla="*/ 170 h 286"/>
                <a:gd name="T34" fmla="*/ 198 w 305"/>
                <a:gd name="T35" fmla="*/ 188 h 286"/>
                <a:gd name="T36" fmla="*/ 262 w 305"/>
                <a:gd name="T37" fmla="*/ 219 h 286"/>
                <a:gd name="T38" fmla="*/ 30 w 305"/>
                <a:gd name="T39" fmla="*/ 115 h 286"/>
                <a:gd name="T40" fmla="*/ 44 w 305"/>
                <a:gd name="T41" fmla="*/ 8 h 286"/>
                <a:gd name="T42" fmla="*/ 172 w 305"/>
                <a:gd name="T43" fmla="*/ 26 h 286"/>
                <a:gd name="T44" fmla="*/ 201 w 305"/>
                <a:gd name="T45" fmla="*/ 59 h 286"/>
                <a:gd name="T46" fmla="*/ 71 w 305"/>
                <a:gd name="T47" fmla="*/ 39 h 286"/>
                <a:gd name="T48" fmla="*/ 160 w 305"/>
                <a:gd name="T49" fmla="*/ 73 h 286"/>
                <a:gd name="T50" fmla="*/ 82 w 305"/>
                <a:gd name="T51" fmla="*/ 64 h 286"/>
                <a:gd name="T52" fmla="*/ 202 w 305"/>
                <a:gd name="T53" fmla="*/ 78 h 286"/>
                <a:gd name="T54" fmla="*/ 184 w 305"/>
                <a:gd name="T55" fmla="*/ 92 h 286"/>
                <a:gd name="T56" fmla="*/ 163 w 305"/>
                <a:gd name="T57" fmla="*/ 85 h 286"/>
                <a:gd name="T58" fmla="*/ 229 w 305"/>
                <a:gd name="T59" fmla="*/ 73 h 286"/>
                <a:gd name="T60" fmla="*/ 159 w 305"/>
                <a:gd name="T61" fmla="*/ 77 h 286"/>
                <a:gd name="T62" fmla="*/ 97 w 305"/>
                <a:gd name="T63" fmla="*/ 90 h 286"/>
                <a:gd name="T64" fmla="*/ 109 w 305"/>
                <a:gd name="T65" fmla="*/ 129 h 286"/>
                <a:gd name="T66" fmla="*/ 197 w 305"/>
                <a:gd name="T67" fmla="*/ 95 h 286"/>
                <a:gd name="T68" fmla="*/ 135 w 305"/>
                <a:gd name="T69" fmla="*/ 151 h 286"/>
                <a:gd name="T70" fmla="*/ 128 w 305"/>
                <a:gd name="T71" fmla="*/ 119 h 286"/>
                <a:gd name="T72" fmla="*/ 32 w 305"/>
                <a:gd name="T73" fmla="*/ 124 h 286"/>
                <a:gd name="T74" fmla="*/ 62 w 305"/>
                <a:gd name="T75" fmla="*/ 205 h 286"/>
                <a:gd name="T76" fmla="*/ 150 w 305"/>
                <a:gd name="T77" fmla="*/ 137 h 286"/>
                <a:gd name="T78" fmla="*/ 82 w 305"/>
                <a:gd name="T79" fmla="*/ 133 h 286"/>
                <a:gd name="T80" fmla="*/ 129 w 305"/>
                <a:gd name="T81" fmla="*/ 148 h 286"/>
                <a:gd name="T82" fmla="*/ 125 w 305"/>
                <a:gd name="T83" fmla="*/ 163 h 286"/>
                <a:gd name="T84" fmla="*/ 196 w 305"/>
                <a:gd name="T85" fmla="*/ 174 h 286"/>
                <a:gd name="T86" fmla="*/ 219 w 305"/>
                <a:gd name="T87" fmla="*/ 174 h 286"/>
                <a:gd name="T88" fmla="*/ 125 w 305"/>
                <a:gd name="T89" fmla="*/ 193 h 286"/>
                <a:gd name="T90" fmla="*/ 157 w 305"/>
                <a:gd name="T91" fmla="*/ 173 h 286"/>
                <a:gd name="T92" fmla="*/ 157 w 305"/>
                <a:gd name="T93" fmla="*/ 173 h 286"/>
                <a:gd name="T94" fmla="*/ 178 w 305"/>
                <a:gd name="T95" fmla="*/ 187 h 286"/>
                <a:gd name="T96" fmla="*/ 119 w 305"/>
                <a:gd name="T97" fmla="*/ 180 h 286"/>
                <a:gd name="T98" fmla="*/ 84 w 305"/>
                <a:gd name="T99" fmla="*/ 189 h 286"/>
                <a:gd name="T100" fmla="*/ 96 w 305"/>
                <a:gd name="T101" fmla="*/ 222 h 286"/>
                <a:gd name="T102" fmla="*/ 154 w 305"/>
                <a:gd name="T103" fmla="*/ 212 h 286"/>
                <a:gd name="T104" fmla="*/ 10 w 305"/>
                <a:gd name="T105" fmla="*/ 231 h 286"/>
                <a:gd name="T106" fmla="*/ 12 w 305"/>
                <a:gd name="T107" fmla="*/ 194 h 286"/>
                <a:gd name="T108" fmla="*/ 58 w 305"/>
                <a:gd name="T109" fmla="*/ 209 h 286"/>
                <a:gd name="T110" fmla="*/ 198 w 305"/>
                <a:gd name="T111" fmla="*/ 214 h 286"/>
                <a:gd name="T112" fmla="*/ 93 w 305"/>
                <a:gd name="T113" fmla="*/ 224 h 286"/>
                <a:gd name="T114" fmla="*/ 73 w 305"/>
                <a:gd name="T115" fmla="*/ 208 h 286"/>
                <a:gd name="T116" fmla="*/ 204 w 305"/>
                <a:gd name="T117" fmla="*/ 230 h 286"/>
                <a:gd name="T118" fmla="*/ 62 w 305"/>
                <a:gd name="T119" fmla="*/ 222 h 286"/>
                <a:gd name="T120" fmla="*/ 118 w 305"/>
                <a:gd name="T121" fmla="*/ 22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5" h="286">
                  <a:moveTo>
                    <a:pt x="296" y="270"/>
                  </a:moveTo>
                  <a:cubicBezTo>
                    <a:pt x="300" y="274"/>
                    <a:pt x="298" y="277"/>
                    <a:pt x="292" y="279"/>
                  </a:cubicBezTo>
                  <a:cubicBezTo>
                    <a:pt x="283" y="282"/>
                    <a:pt x="271" y="286"/>
                    <a:pt x="262" y="282"/>
                  </a:cubicBezTo>
                  <a:cubicBezTo>
                    <a:pt x="262" y="280"/>
                    <a:pt x="262" y="280"/>
                    <a:pt x="262" y="278"/>
                  </a:cubicBezTo>
                  <a:cubicBezTo>
                    <a:pt x="253" y="280"/>
                    <a:pt x="248" y="276"/>
                    <a:pt x="241" y="272"/>
                  </a:cubicBezTo>
                  <a:cubicBezTo>
                    <a:pt x="230" y="266"/>
                    <a:pt x="217" y="261"/>
                    <a:pt x="207" y="254"/>
                  </a:cubicBezTo>
                  <a:cubicBezTo>
                    <a:pt x="204" y="253"/>
                    <a:pt x="202" y="252"/>
                    <a:pt x="200" y="251"/>
                  </a:cubicBezTo>
                  <a:cubicBezTo>
                    <a:pt x="198" y="250"/>
                    <a:pt x="194" y="250"/>
                    <a:pt x="192" y="248"/>
                  </a:cubicBezTo>
                  <a:cubicBezTo>
                    <a:pt x="192" y="247"/>
                    <a:pt x="189" y="244"/>
                    <a:pt x="189" y="243"/>
                  </a:cubicBezTo>
                  <a:cubicBezTo>
                    <a:pt x="189" y="242"/>
                    <a:pt x="189" y="241"/>
                    <a:pt x="189" y="239"/>
                  </a:cubicBezTo>
                  <a:cubicBezTo>
                    <a:pt x="189" y="237"/>
                    <a:pt x="187" y="235"/>
                    <a:pt x="186" y="232"/>
                  </a:cubicBezTo>
                  <a:cubicBezTo>
                    <a:pt x="178" y="233"/>
                    <a:pt x="168" y="233"/>
                    <a:pt x="158" y="233"/>
                  </a:cubicBezTo>
                  <a:cubicBezTo>
                    <a:pt x="158" y="237"/>
                    <a:pt x="156" y="243"/>
                    <a:pt x="154" y="247"/>
                  </a:cubicBezTo>
                  <a:cubicBezTo>
                    <a:pt x="146" y="248"/>
                    <a:pt x="143" y="239"/>
                    <a:pt x="140" y="233"/>
                  </a:cubicBezTo>
                  <a:cubicBezTo>
                    <a:pt x="135" y="234"/>
                    <a:pt x="128" y="234"/>
                    <a:pt x="121" y="233"/>
                  </a:cubicBezTo>
                  <a:cubicBezTo>
                    <a:pt x="114" y="233"/>
                    <a:pt x="104" y="235"/>
                    <a:pt x="96" y="234"/>
                  </a:cubicBezTo>
                  <a:cubicBezTo>
                    <a:pt x="94" y="239"/>
                    <a:pt x="93" y="244"/>
                    <a:pt x="90" y="249"/>
                  </a:cubicBezTo>
                  <a:cubicBezTo>
                    <a:pt x="83" y="252"/>
                    <a:pt x="80" y="247"/>
                    <a:pt x="78" y="242"/>
                  </a:cubicBezTo>
                  <a:cubicBezTo>
                    <a:pt x="75" y="245"/>
                    <a:pt x="71" y="250"/>
                    <a:pt x="67" y="249"/>
                  </a:cubicBezTo>
                  <a:cubicBezTo>
                    <a:pt x="65" y="248"/>
                    <a:pt x="63" y="241"/>
                    <a:pt x="62" y="237"/>
                  </a:cubicBezTo>
                  <a:cubicBezTo>
                    <a:pt x="61" y="235"/>
                    <a:pt x="61" y="233"/>
                    <a:pt x="59" y="232"/>
                  </a:cubicBezTo>
                  <a:cubicBezTo>
                    <a:pt x="56" y="246"/>
                    <a:pt x="61" y="265"/>
                    <a:pt x="51" y="273"/>
                  </a:cubicBezTo>
                  <a:cubicBezTo>
                    <a:pt x="51" y="275"/>
                    <a:pt x="53" y="276"/>
                    <a:pt x="53" y="279"/>
                  </a:cubicBezTo>
                  <a:cubicBezTo>
                    <a:pt x="50" y="283"/>
                    <a:pt x="46" y="282"/>
                    <a:pt x="40" y="282"/>
                  </a:cubicBezTo>
                  <a:cubicBezTo>
                    <a:pt x="33" y="283"/>
                    <a:pt x="22" y="283"/>
                    <a:pt x="14" y="281"/>
                  </a:cubicBezTo>
                  <a:cubicBezTo>
                    <a:pt x="10" y="280"/>
                    <a:pt x="5" y="280"/>
                    <a:pt x="3" y="278"/>
                  </a:cubicBezTo>
                  <a:cubicBezTo>
                    <a:pt x="4" y="274"/>
                    <a:pt x="5" y="271"/>
                    <a:pt x="7" y="268"/>
                  </a:cubicBezTo>
                  <a:cubicBezTo>
                    <a:pt x="7" y="266"/>
                    <a:pt x="5" y="266"/>
                    <a:pt x="4" y="264"/>
                  </a:cubicBezTo>
                  <a:cubicBezTo>
                    <a:pt x="3" y="256"/>
                    <a:pt x="5" y="245"/>
                    <a:pt x="7" y="235"/>
                  </a:cubicBezTo>
                  <a:cubicBezTo>
                    <a:pt x="8" y="227"/>
                    <a:pt x="8" y="218"/>
                    <a:pt x="8" y="210"/>
                  </a:cubicBezTo>
                  <a:cubicBezTo>
                    <a:pt x="9" y="205"/>
                    <a:pt x="11" y="199"/>
                    <a:pt x="8" y="194"/>
                  </a:cubicBezTo>
                  <a:cubicBezTo>
                    <a:pt x="8" y="193"/>
                    <a:pt x="9" y="193"/>
                    <a:pt x="10" y="192"/>
                  </a:cubicBezTo>
                  <a:cubicBezTo>
                    <a:pt x="7" y="188"/>
                    <a:pt x="5" y="184"/>
                    <a:pt x="4" y="180"/>
                  </a:cubicBezTo>
                  <a:cubicBezTo>
                    <a:pt x="2" y="176"/>
                    <a:pt x="0" y="171"/>
                    <a:pt x="0" y="166"/>
                  </a:cubicBezTo>
                  <a:cubicBezTo>
                    <a:pt x="0" y="148"/>
                    <a:pt x="9" y="131"/>
                    <a:pt x="22" y="123"/>
                  </a:cubicBezTo>
                  <a:cubicBezTo>
                    <a:pt x="23" y="113"/>
                    <a:pt x="25" y="104"/>
                    <a:pt x="26" y="93"/>
                  </a:cubicBezTo>
                  <a:cubicBezTo>
                    <a:pt x="26" y="89"/>
                    <a:pt x="28" y="85"/>
                    <a:pt x="28" y="80"/>
                  </a:cubicBezTo>
                  <a:cubicBezTo>
                    <a:pt x="29" y="76"/>
                    <a:pt x="29" y="71"/>
                    <a:pt x="29" y="67"/>
                  </a:cubicBezTo>
                  <a:cubicBezTo>
                    <a:pt x="31" y="57"/>
                    <a:pt x="33" y="44"/>
                    <a:pt x="35" y="33"/>
                  </a:cubicBezTo>
                  <a:cubicBezTo>
                    <a:pt x="37" y="23"/>
                    <a:pt x="38" y="13"/>
                    <a:pt x="44" y="5"/>
                  </a:cubicBezTo>
                  <a:cubicBezTo>
                    <a:pt x="46" y="5"/>
                    <a:pt x="47" y="4"/>
                    <a:pt x="49" y="3"/>
                  </a:cubicBezTo>
                  <a:cubicBezTo>
                    <a:pt x="56" y="2"/>
                    <a:pt x="62" y="3"/>
                    <a:pt x="67" y="6"/>
                  </a:cubicBezTo>
                  <a:cubicBezTo>
                    <a:pt x="68" y="7"/>
                    <a:pt x="69" y="8"/>
                    <a:pt x="70" y="9"/>
                  </a:cubicBezTo>
                  <a:cubicBezTo>
                    <a:pt x="72" y="16"/>
                    <a:pt x="73" y="21"/>
                    <a:pt x="72" y="26"/>
                  </a:cubicBezTo>
                  <a:cubicBezTo>
                    <a:pt x="85" y="24"/>
                    <a:pt x="107" y="24"/>
                    <a:pt x="125" y="24"/>
                  </a:cubicBezTo>
                  <a:cubicBezTo>
                    <a:pt x="146" y="24"/>
                    <a:pt x="168" y="24"/>
                    <a:pt x="189" y="23"/>
                  </a:cubicBezTo>
                  <a:cubicBezTo>
                    <a:pt x="197" y="23"/>
                    <a:pt x="206" y="24"/>
                    <a:pt x="213" y="23"/>
                  </a:cubicBezTo>
                  <a:cubicBezTo>
                    <a:pt x="216" y="16"/>
                    <a:pt x="216" y="6"/>
                    <a:pt x="224" y="4"/>
                  </a:cubicBezTo>
                  <a:cubicBezTo>
                    <a:pt x="232" y="4"/>
                    <a:pt x="247" y="0"/>
                    <a:pt x="253" y="8"/>
                  </a:cubicBezTo>
                  <a:cubicBezTo>
                    <a:pt x="255" y="11"/>
                    <a:pt x="257" y="18"/>
                    <a:pt x="258" y="23"/>
                  </a:cubicBezTo>
                  <a:cubicBezTo>
                    <a:pt x="260" y="29"/>
                    <a:pt x="261" y="34"/>
                    <a:pt x="263" y="40"/>
                  </a:cubicBezTo>
                  <a:cubicBezTo>
                    <a:pt x="264" y="45"/>
                    <a:pt x="265" y="51"/>
                    <a:pt x="266" y="56"/>
                  </a:cubicBezTo>
                  <a:cubicBezTo>
                    <a:pt x="269" y="72"/>
                    <a:pt x="275" y="87"/>
                    <a:pt x="279" y="104"/>
                  </a:cubicBezTo>
                  <a:cubicBezTo>
                    <a:pt x="283" y="123"/>
                    <a:pt x="287" y="138"/>
                    <a:pt x="291" y="157"/>
                  </a:cubicBezTo>
                  <a:cubicBezTo>
                    <a:pt x="292" y="163"/>
                    <a:pt x="293" y="169"/>
                    <a:pt x="294" y="175"/>
                  </a:cubicBezTo>
                  <a:cubicBezTo>
                    <a:pt x="295" y="178"/>
                    <a:pt x="294" y="177"/>
                    <a:pt x="295" y="181"/>
                  </a:cubicBezTo>
                  <a:cubicBezTo>
                    <a:pt x="295" y="183"/>
                    <a:pt x="295" y="185"/>
                    <a:pt x="296" y="186"/>
                  </a:cubicBezTo>
                  <a:cubicBezTo>
                    <a:pt x="297" y="196"/>
                    <a:pt x="299" y="204"/>
                    <a:pt x="300" y="214"/>
                  </a:cubicBezTo>
                  <a:cubicBezTo>
                    <a:pt x="301" y="220"/>
                    <a:pt x="303" y="226"/>
                    <a:pt x="303" y="232"/>
                  </a:cubicBezTo>
                  <a:cubicBezTo>
                    <a:pt x="303" y="233"/>
                    <a:pt x="303" y="234"/>
                    <a:pt x="303" y="235"/>
                  </a:cubicBezTo>
                  <a:cubicBezTo>
                    <a:pt x="303" y="239"/>
                    <a:pt x="305" y="244"/>
                    <a:pt x="305" y="248"/>
                  </a:cubicBezTo>
                  <a:cubicBezTo>
                    <a:pt x="305" y="252"/>
                    <a:pt x="303" y="255"/>
                    <a:pt x="304" y="260"/>
                  </a:cubicBezTo>
                  <a:cubicBezTo>
                    <a:pt x="303" y="260"/>
                    <a:pt x="303" y="260"/>
                    <a:pt x="303" y="260"/>
                  </a:cubicBezTo>
                  <a:cubicBezTo>
                    <a:pt x="301" y="258"/>
                    <a:pt x="303" y="260"/>
                    <a:pt x="303" y="261"/>
                  </a:cubicBezTo>
                  <a:cubicBezTo>
                    <a:pt x="301" y="264"/>
                    <a:pt x="300" y="268"/>
                    <a:pt x="296" y="270"/>
                  </a:cubicBezTo>
                  <a:close/>
                  <a:moveTo>
                    <a:pt x="301" y="259"/>
                  </a:moveTo>
                  <a:cubicBezTo>
                    <a:pt x="304" y="249"/>
                    <a:pt x="301" y="239"/>
                    <a:pt x="300" y="230"/>
                  </a:cubicBezTo>
                  <a:cubicBezTo>
                    <a:pt x="299" y="214"/>
                    <a:pt x="296" y="199"/>
                    <a:pt x="293" y="184"/>
                  </a:cubicBezTo>
                  <a:cubicBezTo>
                    <a:pt x="289" y="158"/>
                    <a:pt x="283" y="132"/>
                    <a:pt x="277" y="107"/>
                  </a:cubicBezTo>
                  <a:cubicBezTo>
                    <a:pt x="276" y="102"/>
                    <a:pt x="275" y="96"/>
                    <a:pt x="274" y="92"/>
                  </a:cubicBezTo>
                  <a:cubicBezTo>
                    <a:pt x="271" y="82"/>
                    <a:pt x="268" y="73"/>
                    <a:pt x="265" y="63"/>
                  </a:cubicBezTo>
                  <a:cubicBezTo>
                    <a:pt x="263" y="53"/>
                    <a:pt x="262" y="44"/>
                    <a:pt x="259" y="34"/>
                  </a:cubicBezTo>
                  <a:cubicBezTo>
                    <a:pt x="257" y="27"/>
                    <a:pt x="253" y="11"/>
                    <a:pt x="249" y="8"/>
                  </a:cubicBezTo>
                  <a:cubicBezTo>
                    <a:pt x="244" y="4"/>
                    <a:pt x="235" y="5"/>
                    <a:pt x="230" y="6"/>
                  </a:cubicBezTo>
                  <a:cubicBezTo>
                    <a:pt x="238" y="17"/>
                    <a:pt x="239" y="35"/>
                    <a:pt x="242" y="53"/>
                  </a:cubicBezTo>
                  <a:cubicBezTo>
                    <a:pt x="245" y="64"/>
                    <a:pt x="249" y="75"/>
                    <a:pt x="251" y="86"/>
                  </a:cubicBezTo>
                  <a:cubicBezTo>
                    <a:pt x="253" y="98"/>
                    <a:pt x="255" y="109"/>
                    <a:pt x="257" y="121"/>
                  </a:cubicBezTo>
                  <a:cubicBezTo>
                    <a:pt x="263" y="154"/>
                    <a:pt x="270" y="187"/>
                    <a:pt x="275" y="217"/>
                  </a:cubicBezTo>
                  <a:cubicBezTo>
                    <a:pt x="276" y="220"/>
                    <a:pt x="277" y="223"/>
                    <a:pt x="277" y="226"/>
                  </a:cubicBezTo>
                  <a:cubicBezTo>
                    <a:pt x="278" y="229"/>
                    <a:pt x="278" y="232"/>
                    <a:pt x="278" y="235"/>
                  </a:cubicBezTo>
                  <a:cubicBezTo>
                    <a:pt x="278" y="242"/>
                    <a:pt x="279" y="251"/>
                    <a:pt x="279" y="257"/>
                  </a:cubicBezTo>
                  <a:cubicBezTo>
                    <a:pt x="278" y="259"/>
                    <a:pt x="277" y="261"/>
                    <a:pt x="276" y="263"/>
                  </a:cubicBezTo>
                  <a:cubicBezTo>
                    <a:pt x="276" y="267"/>
                    <a:pt x="276" y="269"/>
                    <a:pt x="274" y="272"/>
                  </a:cubicBezTo>
                  <a:cubicBezTo>
                    <a:pt x="273" y="273"/>
                    <a:pt x="271" y="274"/>
                    <a:pt x="271" y="275"/>
                  </a:cubicBezTo>
                  <a:cubicBezTo>
                    <a:pt x="284" y="273"/>
                    <a:pt x="297" y="271"/>
                    <a:pt x="301" y="259"/>
                  </a:cubicBezTo>
                  <a:close/>
                  <a:moveTo>
                    <a:pt x="68" y="37"/>
                  </a:moveTo>
                  <a:cubicBezTo>
                    <a:pt x="67" y="34"/>
                    <a:pt x="69" y="30"/>
                    <a:pt x="69" y="26"/>
                  </a:cubicBezTo>
                  <a:cubicBezTo>
                    <a:pt x="69" y="21"/>
                    <a:pt x="70" y="13"/>
                    <a:pt x="66" y="9"/>
                  </a:cubicBezTo>
                  <a:cubicBezTo>
                    <a:pt x="63" y="5"/>
                    <a:pt x="51" y="4"/>
                    <a:pt x="48" y="7"/>
                  </a:cubicBezTo>
                  <a:cubicBezTo>
                    <a:pt x="39" y="40"/>
                    <a:pt x="39" y="79"/>
                    <a:pt x="33" y="115"/>
                  </a:cubicBezTo>
                  <a:cubicBezTo>
                    <a:pt x="44" y="115"/>
                    <a:pt x="55" y="114"/>
                    <a:pt x="63" y="118"/>
                  </a:cubicBezTo>
                  <a:cubicBezTo>
                    <a:pt x="65" y="89"/>
                    <a:pt x="66" y="61"/>
                    <a:pt x="68" y="37"/>
                  </a:cubicBezTo>
                  <a:close/>
                  <a:moveTo>
                    <a:pt x="258" y="276"/>
                  </a:moveTo>
                  <a:cubicBezTo>
                    <a:pt x="267" y="276"/>
                    <a:pt x="271" y="272"/>
                    <a:pt x="274" y="265"/>
                  </a:cubicBezTo>
                  <a:cubicBezTo>
                    <a:pt x="278" y="242"/>
                    <a:pt x="274" y="218"/>
                    <a:pt x="269" y="197"/>
                  </a:cubicBezTo>
                  <a:cubicBezTo>
                    <a:pt x="264" y="173"/>
                    <a:pt x="260" y="147"/>
                    <a:pt x="255" y="123"/>
                  </a:cubicBezTo>
                  <a:cubicBezTo>
                    <a:pt x="252" y="111"/>
                    <a:pt x="251" y="98"/>
                    <a:pt x="248" y="86"/>
                  </a:cubicBezTo>
                  <a:cubicBezTo>
                    <a:pt x="246" y="74"/>
                    <a:pt x="241" y="63"/>
                    <a:pt x="239" y="49"/>
                  </a:cubicBezTo>
                  <a:cubicBezTo>
                    <a:pt x="237" y="44"/>
                    <a:pt x="236" y="37"/>
                    <a:pt x="235" y="30"/>
                  </a:cubicBezTo>
                  <a:cubicBezTo>
                    <a:pt x="233" y="20"/>
                    <a:pt x="233" y="9"/>
                    <a:pt x="225" y="7"/>
                  </a:cubicBezTo>
                  <a:cubicBezTo>
                    <a:pt x="219" y="9"/>
                    <a:pt x="217" y="15"/>
                    <a:pt x="217" y="22"/>
                  </a:cubicBezTo>
                  <a:cubicBezTo>
                    <a:pt x="222" y="20"/>
                    <a:pt x="229" y="27"/>
                    <a:pt x="228" y="31"/>
                  </a:cubicBezTo>
                  <a:cubicBezTo>
                    <a:pt x="228" y="36"/>
                    <a:pt x="222" y="35"/>
                    <a:pt x="215" y="35"/>
                  </a:cubicBezTo>
                  <a:cubicBezTo>
                    <a:pt x="212" y="46"/>
                    <a:pt x="216" y="62"/>
                    <a:pt x="211" y="71"/>
                  </a:cubicBezTo>
                  <a:cubicBezTo>
                    <a:pt x="217" y="71"/>
                    <a:pt x="224" y="69"/>
                    <a:pt x="231" y="70"/>
                  </a:cubicBezTo>
                  <a:cubicBezTo>
                    <a:pt x="235" y="74"/>
                    <a:pt x="234" y="81"/>
                    <a:pt x="228" y="83"/>
                  </a:cubicBezTo>
                  <a:cubicBezTo>
                    <a:pt x="226" y="83"/>
                    <a:pt x="224" y="83"/>
                    <a:pt x="222" y="84"/>
                  </a:cubicBezTo>
                  <a:cubicBezTo>
                    <a:pt x="219" y="84"/>
                    <a:pt x="217" y="84"/>
                    <a:pt x="214" y="84"/>
                  </a:cubicBezTo>
                  <a:cubicBezTo>
                    <a:pt x="214" y="89"/>
                    <a:pt x="212" y="93"/>
                    <a:pt x="209" y="97"/>
                  </a:cubicBezTo>
                  <a:cubicBezTo>
                    <a:pt x="206" y="107"/>
                    <a:pt x="208" y="114"/>
                    <a:pt x="207" y="124"/>
                  </a:cubicBezTo>
                  <a:cubicBezTo>
                    <a:pt x="217" y="124"/>
                    <a:pt x="229" y="125"/>
                    <a:pt x="239" y="123"/>
                  </a:cubicBezTo>
                  <a:cubicBezTo>
                    <a:pt x="243" y="125"/>
                    <a:pt x="247" y="133"/>
                    <a:pt x="242" y="137"/>
                  </a:cubicBezTo>
                  <a:cubicBezTo>
                    <a:pt x="230" y="138"/>
                    <a:pt x="214" y="137"/>
                    <a:pt x="204" y="137"/>
                  </a:cubicBezTo>
                  <a:cubicBezTo>
                    <a:pt x="203" y="143"/>
                    <a:pt x="202" y="149"/>
                    <a:pt x="201" y="155"/>
                  </a:cubicBezTo>
                  <a:cubicBezTo>
                    <a:pt x="201" y="161"/>
                    <a:pt x="200" y="167"/>
                    <a:pt x="200" y="173"/>
                  </a:cubicBezTo>
                  <a:cubicBezTo>
                    <a:pt x="202" y="166"/>
                    <a:pt x="203" y="156"/>
                    <a:pt x="210" y="157"/>
                  </a:cubicBezTo>
                  <a:cubicBezTo>
                    <a:pt x="216" y="158"/>
                    <a:pt x="220" y="168"/>
                    <a:pt x="221" y="172"/>
                  </a:cubicBezTo>
                  <a:cubicBezTo>
                    <a:pt x="227" y="170"/>
                    <a:pt x="237" y="172"/>
                    <a:pt x="244" y="170"/>
                  </a:cubicBezTo>
                  <a:cubicBezTo>
                    <a:pt x="248" y="169"/>
                    <a:pt x="251" y="167"/>
                    <a:pt x="253" y="170"/>
                  </a:cubicBezTo>
                  <a:cubicBezTo>
                    <a:pt x="253" y="174"/>
                    <a:pt x="256" y="182"/>
                    <a:pt x="251" y="184"/>
                  </a:cubicBezTo>
                  <a:cubicBezTo>
                    <a:pt x="249" y="184"/>
                    <a:pt x="247" y="183"/>
                    <a:pt x="245" y="184"/>
                  </a:cubicBezTo>
                  <a:cubicBezTo>
                    <a:pt x="237" y="184"/>
                    <a:pt x="229" y="185"/>
                    <a:pt x="222" y="186"/>
                  </a:cubicBezTo>
                  <a:cubicBezTo>
                    <a:pt x="221" y="189"/>
                    <a:pt x="219" y="191"/>
                    <a:pt x="219" y="194"/>
                  </a:cubicBezTo>
                  <a:cubicBezTo>
                    <a:pt x="216" y="196"/>
                    <a:pt x="215" y="201"/>
                    <a:pt x="211" y="200"/>
                  </a:cubicBezTo>
                  <a:cubicBezTo>
                    <a:pt x="208" y="200"/>
                    <a:pt x="204" y="192"/>
                    <a:pt x="203" y="188"/>
                  </a:cubicBezTo>
                  <a:cubicBezTo>
                    <a:pt x="202" y="187"/>
                    <a:pt x="200" y="187"/>
                    <a:pt x="198" y="188"/>
                  </a:cubicBezTo>
                  <a:cubicBezTo>
                    <a:pt x="198" y="193"/>
                    <a:pt x="196" y="200"/>
                    <a:pt x="196" y="206"/>
                  </a:cubicBezTo>
                  <a:cubicBezTo>
                    <a:pt x="197" y="206"/>
                    <a:pt x="197" y="207"/>
                    <a:pt x="198" y="207"/>
                  </a:cubicBezTo>
                  <a:cubicBezTo>
                    <a:pt x="199" y="212"/>
                    <a:pt x="202" y="215"/>
                    <a:pt x="202" y="220"/>
                  </a:cubicBezTo>
                  <a:cubicBezTo>
                    <a:pt x="216" y="217"/>
                    <a:pt x="232" y="218"/>
                    <a:pt x="247" y="216"/>
                  </a:cubicBezTo>
                  <a:cubicBezTo>
                    <a:pt x="250" y="216"/>
                    <a:pt x="255" y="215"/>
                    <a:pt x="257" y="215"/>
                  </a:cubicBezTo>
                  <a:cubicBezTo>
                    <a:pt x="259" y="215"/>
                    <a:pt x="259" y="216"/>
                    <a:pt x="260" y="217"/>
                  </a:cubicBezTo>
                  <a:cubicBezTo>
                    <a:pt x="261" y="218"/>
                    <a:pt x="261" y="218"/>
                    <a:pt x="262" y="219"/>
                  </a:cubicBezTo>
                  <a:cubicBezTo>
                    <a:pt x="263" y="222"/>
                    <a:pt x="261" y="227"/>
                    <a:pt x="259" y="229"/>
                  </a:cubicBezTo>
                  <a:cubicBezTo>
                    <a:pt x="238" y="228"/>
                    <a:pt x="223" y="232"/>
                    <a:pt x="204" y="233"/>
                  </a:cubicBezTo>
                  <a:cubicBezTo>
                    <a:pt x="203" y="239"/>
                    <a:pt x="200" y="243"/>
                    <a:pt x="198" y="247"/>
                  </a:cubicBezTo>
                  <a:cubicBezTo>
                    <a:pt x="217" y="257"/>
                    <a:pt x="237" y="267"/>
                    <a:pt x="258" y="276"/>
                  </a:cubicBezTo>
                  <a:close/>
                  <a:moveTo>
                    <a:pt x="33" y="63"/>
                  </a:moveTo>
                  <a:cubicBezTo>
                    <a:pt x="31" y="82"/>
                    <a:pt x="28" y="102"/>
                    <a:pt x="25" y="121"/>
                  </a:cubicBezTo>
                  <a:cubicBezTo>
                    <a:pt x="27" y="119"/>
                    <a:pt x="29" y="117"/>
                    <a:pt x="30" y="115"/>
                  </a:cubicBezTo>
                  <a:cubicBezTo>
                    <a:pt x="31" y="113"/>
                    <a:pt x="32" y="109"/>
                    <a:pt x="32" y="106"/>
                  </a:cubicBezTo>
                  <a:cubicBezTo>
                    <a:pt x="33" y="103"/>
                    <a:pt x="33" y="99"/>
                    <a:pt x="33" y="96"/>
                  </a:cubicBezTo>
                  <a:cubicBezTo>
                    <a:pt x="34" y="89"/>
                    <a:pt x="34" y="82"/>
                    <a:pt x="34" y="76"/>
                  </a:cubicBezTo>
                  <a:cubicBezTo>
                    <a:pt x="35" y="72"/>
                    <a:pt x="36" y="69"/>
                    <a:pt x="37" y="65"/>
                  </a:cubicBezTo>
                  <a:cubicBezTo>
                    <a:pt x="37" y="62"/>
                    <a:pt x="37" y="59"/>
                    <a:pt x="37" y="56"/>
                  </a:cubicBezTo>
                  <a:cubicBezTo>
                    <a:pt x="37" y="48"/>
                    <a:pt x="39" y="40"/>
                    <a:pt x="40" y="32"/>
                  </a:cubicBezTo>
                  <a:cubicBezTo>
                    <a:pt x="41" y="24"/>
                    <a:pt x="43" y="15"/>
                    <a:pt x="44" y="8"/>
                  </a:cubicBezTo>
                  <a:cubicBezTo>
                    <a:pt x="37" y="24"/>
                    <a:pt x="36" y="43"/>
                    <a:pt x="33" y="63"/>
                  </a:cubicBezTo>
                  <a:close/>
                  <a:moveTo>
                    <a:pt x="113" y="35"/>
                  </a:moveTo>
                  <a:cubicBezTo>
                    <a:pt x="127" y="35"/>
                    <a:pt x="153" y="35"/>
                    <a:pt x="170" y="35"/>
                  </a:cubicBezTo>
                  <a:cubicBezTo>
                    <a:pt x="182" y="36"/>
                    <a:pt x="200" y="35"/>
                    <a:pt x="212" y="33"/>
                  </a:cubicBezTo>
                  <a:cubicBezTo>
                    <a:pt x="217" y="33"/>
                    <a:pt x="226" y="33"/>
                    <a:pt x="224" y="28"/>
                  </a:cubicBezTo>
                  <a:cubicBezTo>
                    <a:pt x="217" y="25"/>
                    <a:pt x="209" y="27"/>
                    <a:pt x="200" y="27"/>
                  </a:cubicBezTo>
                  <a:cubicBezTo>
                    <a:pt x="191" y="27"/>
                    <a:pt x="182" y="26"/>
                    <a:pt x="172" y="26"/>
                  </a:cubicBezTo>
                  <a:cubicBezTo>
                    <a:pt x="166" y="26"/>
                    <a:pt x="158" y="26"/>
                    <a:pt x="150" y="26"/>
                  </a:cubicBezTo>
                  <a:cubicBezTo>
                    <a:pt x="140" y="26"/>
                    <a:pt x="128" y="27"/>
                    <a:pt x="116" y="27"/>
                  </a:cubicBezTo>
                  <a:cubicBezTo>
                    <a:pt x="102" y="27"/>
                    <a:pt x="90" y="27"/>
                    <a:pt x="79" y="28"/>
                  </a:cubicBezTo>
                  <a:cubicBezTo>
                    <a:pt x="76" y="29"/>
                    <a:pt x="74" y="29"/>
                    <a:pt x="71" y="31"/>
                  </a:cubicBezTo>
                  <a:cubicBezTo>
                    <a:pt x="71" y="33"/>
                    <a:pt x="71" y="34"/>
                    <a:pt x="71" y="37"/>
                  </a:cubicBezTo>
                  <a:cubicBezTo>
                    <a:pt x="85" y="37"/>
                    <a:pt x="99" y="36"/>
                    <a:pt x="113" y="35"/>
                  </a:cubicBezTo>
                  <a:close/>
                  <a:moveTo>
                    <a:pt x="201" y="59"/>
                  </a:moveTo>
                  <a:cubicBezTo>
                    <a:pt x="201" y="59"/>
                    <a:pt x="202" y="61"/>
                    <a:pt x="204" y="61"/>
                  </a:cubicBezTo>
                  <a:cubicBezTo>
                    <a:pt x="204" y="61"/>
                    <a:pt x="205" y="60"/>
                    <a:pt x="206" y="60"/>
                  </a:cubicBezTo>
                  <a:cubicBezTo>
                    <a:pt x="208" y="61"/>
                    <a:pt x="208" y="66"/>
                    <a:pt x="210" y="67"/>
                  </a:cubicBezTo>
                  <a:cubicBezTo>
                    <a:pt x="210" y="67"/>
                    <a:pt x="210" y="67"/>
                    <a:pt x="210" y="67"/>
                  </a:cubicBezTo>
                  <a:cubicBezTo>
                    <a:pt x="211" y="57"/>
                    <a:pt x="211" y="44"/>
                    <a:pt x="212" y="36"/>
                  </a:cubicBezTo>
                  <a:cubicBezTo>
                    <a:pt x="182" y="39"/>
                    <a:pt x="154" y="37"/>
                    <a:pt x="125" y="38"/>
                  </a:cubicBezTo>
                  <a:cubicBezTo>
                    <a:pt x="106" y="38"/>
                    <a:pt x="89" y="39"/>
                    <a:pt x="71" y="39"/>
                  </a:cubicBezTo>
                  <a:cubicBezTo>
                    <a:pt x="70" y="52"/>
                    <a:pt x="69" y="66"/>
                    <a:pt x="68" y="78"/>
                  </a:cubicBezTo>
                  <a:cubicBezTo>
                    <a:pt x="71" y="78"/>
                    <a:pt x="73" y="77"/>
                    <a:pt x="75" y="76"/>
                  </a:cubicBezTo>
                  <a:cubicBezTo>
                    <a:pt x="75" y="72"/>
                    <a:pt x="75" y="69"/>
                    <a:pt x="76" y="65"/>
                  </a:cubicBezTo>
                  <a:cubicBezTo>
                    <a:pt x="79" y="63"/>
                    <a:pt x="80" y="60"/>
                    <a:pt x="83" y="58"/>
                  </a:cubicBezTo>
                  <a:cubicBezTo>
                    <a:pt x="93" y="59"/>
                    <a:pt x="94" y="70"/>
                    <a:pt x="97" y="77"/>
                  </a:cubicBezTo>
                  <a:cubicBezTo>
                    <a:pt x="101" y="74"/>
                    <a:pt x="108" y="75"/>
                    <a:pt x="113" y="75"/>
                  </a:cubicBezTo>
                  <a:cubicBezTo>
                    <a:pt x="126" y="75"/>
                    <a:pt x="144" y="75"/>
                    <a:pt x="160" y="73"/>
                  </a:cubicBezTo>
                  <a:cubicBezTo>
                    <a:pt x="159" y="66"/>
                    <a:pt x="165" y="61"/>
                    <a:pt x="174" y="64"/>
                  </a:cubicBezTo>
                  <a:cubicBezTo>
                    <a:pt x="175" y="66"/>
                    <a:pt x="176" y="67"/>
                    <a:pt x="177" y="69"/>
                  </a:cubicBezTo>
                  <a:cubicBezTo>
                    <a:pt x="176" y="60"/>
                    <a:pt x="190" y="59"/>
                    <a:pt x="194" y="65"/>
                  </a:cubicBezTo>
                  <a:cubicBezTo>
                    <a:pt x="195" y="62"/>
                    <a:pt x="198" y="59"/>
                    <a:pt x="201" y="59"/>
                  </a:cubicBezTo>
                  <a:close/>
                  <a:moveTo>
                    <a:pt x="94" y="78"/>
                  </a:moveTo>
                  <a:cubicBezTo>
                    <a:pt x="94" y="74"/>
                    <a:pt x="90" y="62"/>
                    <a:pt x="86" y="62"/>
                  </a:cubicBezTo>
                  <a:cubicBezTo>
                    <a:pt x="84" y="62"/>
                    <a:pt x="83" y="64"/>
                    <a:pt x="82" y="64"/>
                  </a:cubicBezTo>
                  <a:cubicBezTo>
                    <a:pt x="75" y="75"/>
                    <a:pt x="79" y="92"/>
                    <a:pt x="87" y="100"/>
                  </a:cubicBezTo>
                  <a:cubicBezTo>
                    <a:pt x="93" y="97"/>
                    <a:pt x="96" y="87"/>
                    <a:pt x="94" y="78"/>
                  </a:cubicBezTo>
                  <a:close/>
                  <a:moveTo>
                    <a:pt x="205" y="64"/>
                  </a:moveTo>
                  <a:cubicBezTo>
                    <a:pt x="201" y="60"/>
                    <a:pt x="195" y="64"/>
                    <a:pt x="196" y="70"/>
                  </a:cubicBezTo>
                  <a:cubicBezTo>
                    <a:pt x="195" y="69"/>
                    <a:pt x="195" y="71"/>
                    <a:pt x="195" y="71"/>
                  </a:cubicBezTo>
                  <a:cubicBezTo>
                    <a:pt x="195" y="79"/>
                    <a:pt x="195" y="91"/>
                    <a:pt x="202" y="96"/>
                  </a:cubicBezTo>
                  <a:cubicBezTo>
                    <a:pt x="203" y="90"/>
                    <a:pt x="203" y="84"/>
                    <a:pt x="202" y="78"/>
                  </a:cubicBezTo>
                  <a:cubicBezTo>
                    <a:pt x="202" y="73"/>
                    <a:pt x="199" y="68"/>
                    <a:pt x="200" y="63"/>
                  </a:cubicBezTo>
                  <a:cubicBezTo>
                    <a:pt x="202" y="64"/>
                    <a:pt x="203" y="67"/>
                    <a:pt x="203" y="69"/>
                  </a:cubicBezTo>
                  <a:cubicBezTo>
                    <a:pt x="205" y="77"/>
                    <a:pt x="206" y="87"/>
                    <a:pt x="204" y="97"/>
                  </a:cubicBezTo>
                  <a:cubicBezTo>
                    <a:pt x="214" y="90"/>
                    <a:pt x="211" y="72"/>
                    <a:pt x="205" y="64"/>
                  </a:cubicBezTo>
                  <a:close/>
                  <a:moveTo>
                    <a:pt x="179" y="71"/>
                  </a:moveTo>
                  <a:cubicBezTo>
                    <a:pt x="179" y="75"/>
                    <a:pt x="179" y="81"/>
                    <a:pt x="181" y="86"/>
                  </a:cubicBezTo>
                  <a:cubicBezTo>
                    <a:pt x="182" y="88"/>
                    <a:pt x="183" y="90"/>
                    <a:pt x="184" y="92"/>
                  </a:cubicBezTo>
                  <a:cubicBezTo>
                    <a:pt x="185" y="95"/>
                    <a:pt x="186" y="98"/>
                    <a:pt x="187" y="99"/>
                  </a:cubicBezTo>
                  <a:cubicBezTo>
                    <a:pt x="192" y="101"/>
                    <a:pt x="193" y="95"/>
                    <a:pt x="196" y="93"/>
                  </a:cubicBezTo>
                  <a:cubicBezTo>
                    <a:pt x="192" y="86"/>
                    <a:pt x="191" y="75"/>
                    <a:pt x="193" y="67"/>
                  </a:cubicBezTo>
                  <a:cubicBezTo>
                    <a:pt x="186" y="61"/>
                    <a:pt x="179" y="63"/>
                    <a:pt x="179" y="71"/>
                  </a:cubicBezTo>
                  <a:close/>
                  <a:moveTo>
                    <a:pt x="172" y="66"/>
                  </a:moveTo>
                  <a:cubicBezTo>
                    <a:pt x="169" y="65"/>
                    <a:pt x="164" y="67"/>
                    <a:pt x="163" y="70"/>
                  </a:cubicBezTo>
                  <a:cubicBezTo>
                    <a:pt x="162" y="73"/>
                    <a:pt x="162" y="81"/>
                    <a:pt x="163" y="85"/>
                  </a:cubicBezTo>
                  <a:cubicBezTo>
                    <a:pt x="164" y="92"/>
                    <a:pt x="167" y="98"/>
                    <a:pt x="171" y="101"/>
                  </a:cubicBezTo>
                  <a:cubicBezTo>
                    <a:pt x="176" y="99"/>
                    <a:pt x="177" y="94"/>
                    <a:pt x="179" y="89"/>
                  </a:cubicBezTo>
                  <a:cubicBezTo>
                    <a:pt x="177" y="82"/>
                    <a:pt x="177" y="76"/>
                    <a:pt x="177" y="70"/>
                  </a:cubicBezTo>
                  <a:cubicBezTo>
                    <a:pt x="175" y="69"/>
                    <a:pt x="174" y="67"/>
                    <a:pt x="172" y="66"/>
                  </a:cubicBezTo>
                  <a:close/>
                  <a:moveTo>
                    <a:pt x="212" y="73"/>
                  </a:moveTo>
                  <a:cubicBezTo>
                    <a:pt x="213" y="77"/>
                    <a:pt x="214" y="80"/>
                    <a:pt x="214" y="82"/>
                  </a:cubicBezTo>
                  <a:cubicBezTo>
                    <a:pt x="221" y="81"/>
                    <a:pt x="231" y="81"/>
                    <a:pt x="229" y="73"/>
                  </a:cubicBezTo>
                  <a:cubicBezTo>
                    <a:pt x="223" y="72"/>
                    <a:pt x="218" y="74"/>
                    <a:pt x="212" y="73"/>
                  </a:cubicBezTo>
                  <a:close/>
                  <a:moveTo>
                    <a:pt x="130" y="78"/>
                  </a:moveTo>
                  <a:cubicBezTo>
                    <a:pt x="127" y="78"/>
                    <a:pt x="124" y="79"/>
                    <a:pt x="121" y="79"/>
                  </a:cubicBezTo>
                  <a:cubicBezTo>
                    <a:pt x="113" y="78"/>
                    <a:pt x="105" y="77"/>
                    <a:pt x="97" y="79"/>
                  </a:cubicBezTo>
                  <a:cubicBezTo>
                    <a:pt x="98" y="81"/>
                    <a:pt x="97" y="84"/>
                    <a:pt x="98" y="87"/>
                  </a:cubicBezTo>
                  <a:cubicBezTo>
                    <a:pt x="119" y="86"/>
                    <a:pt x="138" y="88"/>
                    <a:pt x="160" y="84"/>
                  </a:cubicBezTo>
                  <a:cubicBezTo>
                    <a:pt x="159" y="82"/>
                    <a:pt x="160" y="79"/>
                    <a:pt x="159" y="77"/>
                  </a:cubicBezTo>
                  <a:cubicBezTo>
                    <a:pt x="150" y="77"/>
                    <a:pt x="139" y="77"/>
                    <a:pt x="130" y="78"/>
                  </a:cubicBezTo>
                  <a:close/>
                  <a:moveTo>
                    <a:pt x="68" y="81"/>
                  </a:moveTo>
                  <a:cubicBezTo>
                    <a:pt x="68" y="83"/>
                    <a:pt x="68" y="84"/>
                    <a:pt x="68" y="85"/>
                  </a:cubicBezTo>
                  <a:cubicBezTo>
                    <a:pt x="70" y="86"/>
                    <a:pt x="73" y="86"/>
                    <a:pt x="77" y="86"/>
                  </a:cubicBezTo>
                  <a:cubicBezTo>
                    <a:pt x="77" y="84"/>
                    <a:pt x="74" y="83"/>
                    <a:pt x="74" y="81"/>
                  </a:cubicBezTo>
                  <a:cubicBezTo>
                    <a:pt x="72" y="80"/>
                    <a:pt x="70" y="81"/>
                    <a:pt x="68" y="81"/>
                  </a:cubicBezTo>
                  <a:close/>
                  <a:moveTo>
                    <a:pt x="97" y="90"/>
                  </a:moveTo>
                  <a:cubicBezTo>
                    <a:pt x="95" y="93"/>
                    <a:pt x="94" y="100"/>
                    <a:pt x="91" y="102"/>
                  </a:cubicBezTo>
                  <a:cubicBezTo>
                    <a:pt x="85" y="105"/>
                    <a:pt x="83" y="101"/>
                    <a:pt x="80" y="97"/>
                  </a:cubicBezTo>
                  <a:cubicBezTo>
                    <a:pt x="79" y="94"/>
                    <a:pt x="79" y="91"/>
                    <a:pt x="77" y="89"/>
                  </a:cubicBezTo>
                  <a:cubicBezTo>
                    <a:pt x="73" y="90"/>
                    <a:pt x="72" y="88"/>
                    <a:pt x="68" y="89"/>
                  </a:cubicBezTo>
                  <a:cubicBezTo>
                    <a:pt x="68" y="99"/>
                    <a:pt x="66" y="107"/>
                    <a:pt x="66" y="119"/>
                  </a:cubicBezTo>
                  <a:cubicBezTo>
                    <a:pt x="72" y="121"/>
                    <a:pt x="75" y="127"/>
                    <a:pt x="80" y="130"/>
                  </a:cubicBezTo>
                  <a:cubicBezTo>
                    <a:pt x="88" y="128"/>
                    <a:pt x="99" y="131"/>
                    <a:pt x="109" y="129"/>
                  </a:cubicBezTo>
                  <a:cubicBezTo>
                    <a:pt x="111" y="119"/>
                    <a:pt x="115" y="106"/>
                    <a:pt x="125" y="112"/>
                  </a:cubicBezTo>
                  <a:cubicBezTo>
                    <a:pt x="127" y="113"/>
                    <a:pt x="129" y="115"/>
                    <a:pt x="130" y="117"/>
                  </a:cubicBezTo>
                  <a:cubicBezTo>
                    <a:pt x="132" y="114"/>
                    <a:pt x="132" y="111"/>
                    <a:pt x="135" y="110"/>
                  </a:cubicBezTo>
                  <a:cubicBezTo>
                    <a:pt x="143" y="106"/>
                    <a:pt x="145" y="120"/>
                    <a:pt x="148" y="126"/>
                  </a:cubicBezTo>
                  <a:cubicBezTo>
                    <a:pt x="168" y="124"/>
                    <a:pt x="185" y="123"/>
                    <a:pt x="203" y="124"/>
                  </a:cubicBezTo>
                  <a:cubicBezTo>
                    <a:pt x="205" y="116"/>
                    <a:pt x="204" y="109"/>
                    <a:pt x="205" y="102"/>
                  </a:cubicBezTo>
                  <a:cubicBezTo>
                    <a:pt x="200" y="101"/>
                    <a:pt x="199" y="97"/>
                    <a:pt x="197" y="95"/>
                  </a:cubicBezTo>
                  <a:cubicBezTo>
                    <a:pt x="195" y="97"/>
                    <a:pt x="195" y="100"/>
                    <a:pt x="193" y="101"/>
                  </a:cubicBezTo>
                  <a:cubicBezTo>
                    <a:pt x="186" y="105"/>
                    <a:pt x="182" y="98"/>
                    <a:pt x="180" y="93"/>
                  </a:cubicBezTo>
                  <a:cubicBezTo>
                    <a:pt x="179" y="97"/>
                    <a:pt x="175" y="104"/>
                    <a:pt x="171" y="104"/>
                  </a:cubicBezTo>
                  <a:cubicBezTo>
                    <a:pt x="165" y="105"/>
                    <a:pt x="163" y="93"/>
                    <a:pt x="161" y="88"/>
                  </a:cubicBezTo>
                  <a:cubicBezTo>
                    <a:pt x="140" y="89"/>
                    <a:pt x="121" y="89"/>
                    <a:pt x="97" y="90"/>
                  </a:cubicBezTo>
                  <a:close/>
                  <a:moveTo>
                    <a:pt x="136" y="113"/>
                  </a:moveTo>
                  <a:cubicBezTo>
                    <a:pt x="126" y="121"/>
                    <a:pt x="127" y="142"/>
                    <a:pt x="135" y="151"/>
                  </a:cubicBezTo>
                  <a:cubicBezTo>
                    <a:pt x="139" y="157"/>
                    <a:pt x="142" y="152"/>
                    <a:pt x="144" y="147"/>
                  </a:cubicBezTo>
                  <a:cubicBezTo>
                    <a:pt x="150" y="136"/>
                    <a:pt x="144" y="123"/>
                    <a:pt x="140" y="113"/>
                  </a:cubicBezTo>
                  <a:cubicBezTo>
                    <a:pt x="139" y="112"/>
                    <a:pt x="137" y="113"/>
                    <a:pt x="136" y="113"/>
                  </a:cubicBezTo>
                  <a:close/>
                  <a:moveTo>
                    <a:pt x="111" y="130"/>
                  </a:moveTo>
                  <a:cubicBezTo>
                    <a:pt x="109" y="140"/>
                    <a:pt x="116" y="149"/>
                    <a:pt x="120" y="153"/>
                  </a:cubicBezTo>
                  <a:cubicBezTo>
                    <a:pt x="125" y="153"/>
                    <a:pt x="127" y="149"/>
                    <a:pt x="128" y="144"/>
                  </a:cubicBezTo>
                  <a:cubicBezTo>
                    <a:pt x="126" y="136"/>
                    <a:pt x="126" y="125"/>
                    <a:pt x="128" y="119"/>
                  </a:cubicBezTo>
                  <a:cubicBezTo>
                    <a:pt x="126" y="116"/>
                    <a:pt x="123" y="114"/>
                    <a:pt x="119" y="114"/>
                  </a:cubicBezTo>
                  <a:cubicBezTo>
                    <a:pt x="115" y="117"/>
                    <a:pt x="112" y="123"/>
                    <a:pt x="111" y="130"/>
                  </a:cubicBezTo>
                  <a:close/>
                  <a:moveTo>
                    <a:pt x="72" y="131"/>
                  </a:moveTo>
                  <a:cubicBezTo>
                    <a:pt x="69" y="129"/>
                    <a:pt x="64" y="125"/>
                    <a:pt x="62" y="124"/>
                  </a:cubicBezTo>
                  <a:cubicBezTo>
                    <a:pt x="60" y="124"/>
                    <a:pt x="57" y="124"/>
                    <a:pt x="55" y="124"/>
                  </a:cubicBezTo>
                  <a:cubicBezTo>
                    <a:pt x="52" y="123"/>
                    <a:pt x="49" y="122"/>
                    <a:pt x="46" y="121"/>
                  </a:cubicBezTo>
                  <a:cubicBezTo>
                    <a:pt x="42" y="121"/>
                    <a:pt x="36" y="122"/>
                    <a:pt x="32" y="124"/>
                  </a:cubicBezTo>
                  <a:cubicBezTo>
                    <a:pt x="21" y="129"/>
                    <a:pt x="15" y="136"/>
                    <a:pt x="8" y="144"/>
                  </a:cubicBezTo>
                  <a:cubicBezTo>
                    <a:pt x="5" y="151"/>
                    <a:pt x="4" y="159"/>
                    <a:pt x="5" y="168"/>
                  </a:cubicBezTo>
                  <a:cubicBezTo>
                    <a:pt x="6" y="174"/>
                    <a:pt x="10" y="184"/>
                    <a:pt x="13" y="188"/>
                  </a:cubicBezTo>
                  <a:cubicBezTo>
                    <a:pt x="17" y="196"/>
                    <a:pt x="27" y="204"/>
                    <a:pt x="37" y="206"/>
                  </a:cubicBezTo>
                  <a:cubicBezTo>
                    <a:pt x="43" y="208"/>
                    <a:pt x="50" y="207"/>
                    <a:pt x="57" y="206"/>
                  </a:cubicBezTo>
                  <a:cubicBezTo>
                    <a:pt x="58" y="206"/>
                    <a:pt x="57" y="205"/>
                    <a:pt x="59" y="205"/>
                  </a:cubicBezTo>
                  <a:cubicBezTo>
                    <a:pt x="60" y="204"/>
                    <a:pt x="60" y="206"/>
                    <a:pt x="62" y="205"/>
                  </a:cubicBezTo>
                  <a:cubicBezTo>
                    <a:pt x="83" y="198"/>
                    <a:pt x="96" y="163"/>
                    <a:pt x="82" y="143"/>
                  </a:cubicBezTo>
                  <a:cubicBezTo>
                    <a:pt x="81" y="142"/>
                    <a:pt x="80" y="142"/>
                    <a:pt x="79" y="142"/>
                  </a:cubicBezTo>
                  <a:cubicBezTo>
                    <a:pt x="79" y="141"/>
                    <a:pt x="81" y="141"/>
                    <a:pt x="80" y="140"/>
                  </a:cubicBezTo>
                  <a:cubicBezTo>
                    <a:pt x="78" y="137"/>
                    <a:pt x="75" y="134"/>
                    <a:pt x="72" y="131"/>
                  </a:cubicBezTo>
                  <a:close/>
                  <a:moveTo>
                    <a:pt x="175" y="126"/>
                  </a:moveTo>
                  <a:cubicBezTo>
                    <a:pt x="166" y="127"/>
                    <a:pt x="157" y="128"/>
                    <a:pt x="149" y="128"/>
                  </a:cubicBezTo>
                  <a:cubicBezTo>
                    <a:pt x="149" y="131"/>
                    <a:pt x="150" y="134"/>
                    <a:pt x="150" y="137"/>
                  </a:cubicBezTo>
                  <a:cubicBezTo>
                    <a:pt x="166" y="135"/>
                    <a:pt x="183" y="134"/>
                    <a:pt x="201" y="134"/>
                  </a:cubicBezTo>
                  <a:cubicBezTo>
                    <a:pt x="202" y="134"/>
                    <a:pt x="202" y="132"/>
                    <a:pt x="203" y="132"/>
                  </a:cubicBezTo>
                  <a:cubicBezTo>
                    <a:pt x="205" y="132"/>
                    <a:pt x="204" y="134"/>
                    <a:pt x="205" y="134"/>
                  </a:cubicBezTo>
                  <a:cubicBezTo>
                    <a:pt x="216" y="134"/>
                    <a:pt x="230" y="135"/>
                    <a:pt x="239" y="134"/>
                  </a:cubicBezTo>
                  <a:cubicBezTo>
                    <a:pt x="241" y="132"/>
                    <a:pt x="241" y="129"/>
                    <a:pt x="239" y="127"/>
                  </a:cubicBezTo>
                  <a:cubicBezTo>
                    <a:pt x="218" y="128"/>
                    <a:pt x="197" y="125"/>
                    <a:pt x="175" y="126"/>
                  </a:cubicBezTo>
                  <a:close/>
                  <a:moveTo>
                    <a:pt x="82" y="133"/>
                  </a:moveTo>
                  <a:cubicBezTo>
                    <a:pt x="84" y="135"/>
                    <a:pt x="84" y="138"/>
                    <a:pt x="86" y="139"/>
                  </a:cubicBezTo>
                  <a:cubicBezTo>
                    <a:pt x="90" y="141"/>
                    <a:pt x="103" y="138"/>
                    <a:pt x="108" y="139"/>
                  </a:cubicBezTo>
                  <a:cubicBezTo>
                    <a:pt x="109" y="136"/>
                    <a:pt x="108" y="135"/>
                    <a:pt x="108" y="133"/>
                  </a:cubicBezTo>
                  <a:cubicBezTo>
                    <a:pt x="99" y="133"/>
                    <a:pt x="90" y="132"/>
                    <a:pt x="82" y="133"/>
                  </a:cubicBezTo>
                  <a:close/>
                  <a:moveTo>
                    <a:pt x="150" y="140"/>
                  </a:moveTo>
                  <a:cubicBezTo>
                    <a:pt x="149" y="145"/>
                    <a:pt x="146" y="152"/>
                    <a:pt x="142" y="156"/>
                  </a:cubicBezTo>
                  <a:cubicBezTo>
                    <a:pt x="137" y="161"/>
                    <a:pt x="133" y="152"/>
                    <a:pt x="129" y="148"/>
                  </a:cubicBezTo>
                  <a:cubicBezTo>
                    <a:pt x="128" y="153"/>
                    <a:pt x="124" y="157"/>
                    <a:pt x="118" y="156"/>
                  </a:cubicBezTo>
                  <a:cubicBezTo>
                    <a:pt x="115" y="152"/>
                    <a:pt x="112" y="147"/>
                    <a:pt x="110" y="142"/>
                  </a:cubicBezTo>
                  <a:cubicBezTo>
                    <a:pt x="104" y="142"/>
                    <a:pt x="96" y="142"/>
                    <a:pt x="89" y="142"/>
                  </a:cubicBezTo>
                  <a:cubicBezTo>
                    <a:pt x="93" y="152"/>
                    <a:pt x="94" y="167"/>
                    <a:pt x="89" y="179"/>
                  </a:cubicBezTo>
                  <a:cubicBezTo>
                    <a:pt x="98" y="175"/>
                    <a:pt x="111" y="179"/>
                    <a:pt x="119" y="176"/>
                  </a:cubicBezTo>
                  <a:cubicBezTo>
                    <a:pt x="119" y="175"/>
                    <a:pt x="120" y="174"/>
                    <a:pt x="119" y="173"/>
                  </a:cubicBezTo>
                  <a:cubicBezTo>
                    <a:pt x="121" y="169"/>
                    <a:pt x="123" y="166"/>
                    <a:pt x="125" y="163"/>
                  </a:cubicBezTo>
                  <a:cubicBezTo>
                    <a:pt x="126" y="161"/>
                    <a:pt x="126" y="159"/>
                    <a:pt x="128" y="159"/>
                  </a:cubicBezTo>
                  <a:cubicBezTo>
                    <a:pt x="132" y="158"/>
                    <a:pt x="135" y="165"/>
                    <a:pt x="139" y="167"/>
                  </a:cubicBezTo>
                  <a:cubicBezTo>
                    <a:pt x="140" y="165"/>
                    <a:pt x="140" y="161"/>
                    <a:pt x="142" y="160"/>
                  </a:cubicBezTo>
                  <a:cubicBezTo>
                    <a:pt x="150" y="158"/>
                    <a:pt x="154" y="168"/>
                    <a:pt x="158" y="170"/>
                  </a:cubicBezTo>
                  <a:cubicBezTo>
                    <a:pt x="160" y="161"/>
                    <a:pt x="169" y="155"/>
                    <a:pt x="174" y="164"/>
                  </a:cubicBezTo>
                  <a:cubicBezTo>
                    <a:pt x="176" y="168"/>
                    <a:pt x="176" y="172"/>
                    <a:pt x="177" y="176"/>
                  </a:cubicBezTo>
                  <a:cubicBezTo>
                    <a:pt x="184" y="174"/>
                    <a:pt x="189" y="175"/>
                    <a:pt x="196" y="174"/>
                  </a:cubicBezTo>
                  <a:cubicBezTo>
                    <a:pt x="198" y="161"/>
                    <a:pt x="199" y="151"/>
                    <a:pt x="201" y="137"/>
                  </a:cubicBezTo>
                  <a:cubicBezTo>
                    <a:pt x="179" y="137"/>
                    <a:pt x="167" y="138"/>
                    <a:pt x="150" y="140"/>
                  </a:cubicBezTo>
                  <a:close/>
                  <a:moveTo>
                    <a:pt x="219" y="174"/>
                  </a:moveTo>
                  <a:cubicBezTo>
                    <a:pt x="218" y="169"/>
                    <a:pt x="214" y="162"/>
                    <a:pt x="211" y="160"/>
                  </a:cubicBezTo>
                  <a:cubicBezTo>
                    <a:pt x="207" y="161"/>
                    <a:pt x="204" y="165"/>
                    <a:pt x="203" y="170"/>
                  </a:cubicBezTo>
                  <a:cubicBezTo>
                    <a:pt x="202" y="179"/>
                    <a:pt x="207" y="193"/>
                    <a:pt x="211" y="197"/>
                  </a:cubicBezTo>
                  <a:cubicBezTo>
                    <a:pt x="217" y="192"/>
                    <a:pt x="220" y="184"/>
                    <a:pt x="219" y="174"/>
                  </a:cubicBezTo>
                  <a:close/>
                  <a:moveTo>
                    <a:pt x="174" y="171"/>
                  </a:moveTo>
                  <a:cubicBezTo>
                    <a:pt x="173" y="168"/>
                    <a:pt x="169" y="161"/>
                    <a:pt x="167" y="162"/>
                  </a:cubicBezTo>
                  <a:cubicBezTo>
                    <a:pt x="158" y="166"/>
                    <a:pt x="158" y="183"/>
                    <a:pt x="162" y="191"/>
                  </a:cubicBezTo>
                  <a:cubicBezTo>
                    <a:pt x="164" y="194"/>
                    <a:pt x="166" y="199"/>
                    <a:pt x="170" y="199"/>
                  </a:cubicBezTo>
                  <a:cubicBezTo>
                    <a:pt x="176" y="195"/>
                    <a:pt x="176" y="179"/>
                    <a:pt x="174" y="171"/>
                  </a:cubicBezTo>
                  <a:close/>
                  <a:moveTo>
                    <a:pt x="122" y="175"/>
                  </a:moveTo>
                  <a:cubicBezTo>
                    <a:pt x="122" y="181"/>
                    <a:pt x="124" y="192"/>
                    <a:pt x="125" y="193"/>
                  </a:cubicBezTo>
                  <a:cubicBezTo>
                    <a:pt x="125" y="195"/>
                    <a:pt x="126" y="197"/>
                    <a:pt x="127" y="198"/>
                  </a:cubicBezTo>
                  <a:cubicBezTo>
                    <a:pt x="131" y="205"/>
                    <a:pt x="137" y="194"/>
                    <a:pt x="137" y="190"/>
                  </a:cubicBezTo>
                  <a:cubicBezTo>
                    <a:pt x="137" y="188"/>
                    <a:pt x="136" y="184"/>
                    <a:pt x="136" y="182"/>
                  </a:cubicBezTo>
                  <a:cubicBezTo>
                    <a:pt x="136" y="177"/>
                    <a:pt x="138" y="171"/>
                    <a:pt x="137" y="170"/>
                  </a:cubicBezTo>
                  <a:cubicBezTo>
                    <a:pt x="137" y="167"/>
                    <a:pt x="132" y="164"/>
                    <a:pt x="129" y="163"/>
                  </a:cubicBezTo>
                  <a:cubicBezTo>
                    <a:pt x="127" y="165"/>
                    <a:pt x="123" y="169"/>
                    <a:pt x="122" y="175"/>
                  </a:cubicBezTo>
                  <a:close/>
                  <a:moveTo>
                    <a:pt x="157" y="173"/>
                  </a:moveTo>
                  <a:cubicBezTo>
                    <a:pt x="153" y="170"/>
                    <a:pt x="151" y="163"/>
                    <a:pt x="144" y="164"/>
                  </a:cubicBezTo>
                  <a:cubicBezTo>
                    <a:pt x="144" y="166"/>
                    <a:pt x="142" y="167"/>
                    <a:pt x="140" y="169"/>
                  </a:cubicBezTo>
                  <a:cubicBezTo>
                    <a:pt x="137" y="176"/>
                    <a:pt x="139" y="190"/>
                    <a:pt x="143" y="196"/>
                  </a:cubicBezTo>
                  <a:cubicBezTo>
                    <a:pt x="146" y="201"/>
                    <a:pt x="148" y="206"/>
                    <a:pt x="153" y="201"/>
                  </a:cubicBezTo>
                  <a:cubicBezTo>
                    <a:pt x="156" y="199"/>
                    <a:pt x="157" y="196"/>
                    <a:pt x="158" y="192"/>
                  </a:cubicBezTo>
                  <a:cubicBezTo>
                    <a:pt x="158" y="191"/>
                    <a:pt x="159" y="191"/>
                    <a:pt x="159" y="190"/>
                  </a:cubicBezTo>
                  <a:cubicBezTo>
                    <a:pt x="157" y="186"/>
                    <a:pt x="156" y="178"/>
                    <a:pt x="157" y="173"/>
                  </a:cubicBezTo>
                  <a:close/>
                  <a:moveTo>
                    <a:pt x="222" y="174"/>
                  </a:moveTo>
                  <a:cubicBezTo>
                    <a:pt x="222" y="177"/>
                    <a:pt x="222" y="180"/>
                    <a:pt x="222" y="183"/>
                  </a:cubicBezTo>
                  <a:cubicBezTo>
                    <a:pt x="232" y="181"/>
                    <a:pt x="240" y="181"/>
                    <a:pt x="250" y="180"/>
                  </a:cubicBezTo>
                  <a:cubicBezTo>
                    <a:pt x="252" y="179"/>
                    <a:pt x="251" y="174"/>
                    <a:pt x="249" y="173"/>
                  </a:cubicBezTo>
                  <a:cubicBezTo>
                    <a:pt x="240" y="172"/>
                    <a:pt x="230" y="175"/>
                    <a:pt x="222" y="174"/>
                  </a:cubicBezTo>
                  <a:close/>
                  <a:moveTo>
                    <a:pt x="177" y="178"/>
                  </a:moveTo>
                  <a:cubicBezTo>
                    <a:pt x="178" y="181"/>
                    <a:pt x="178" y="183"/>
                    <a:pt x="178" y="187"/>
                  </a:cubicBezTo>
                  <a:cubicBezTo>
                    <a:pt x="187" y="184"/>
                    <a:pt x="193" y="187"/>
                    <a:pt x="202" y="184"/>
                  </a:cubicBezTo>
                  <a:cubicBezTo>
                    <a:pt x="202" y="181"/>
                    <a:pt x="201" y="179"/>
                    <a:pt x="200" y="176"/>
                  </a:cubicBezTo>
                  <a:cubicBezTo>
                    <a:pt x="194" y="177"/>
                    <a:pt x="186" y="178"/>
                    <a:pt x="177" y="178"/>
                  </a:cubicBezTo>
                  <a:close/>
                  <a:moveTo>
                    <a:pt x="89" y="181"/>
                  </a:moveTo>
                  <a:cubicBezTo>
                    <a:pt x="88" y="183"/>
                    <a:pt x="86" y="185"/>
                    <a:pt x="87" y="187"/>
                  </a:cubicBezTo>
                  <a:cubicBezTo>
                    <a:pt x="97" y="186"/>
                    <a:pt x="108" y="187"/>
                    <a:pt x="120" y="185"/>
                  </a:cubicBezTo>
                  <a:cubicBezTo>
                    <a:pt x="119" y="183"/>
                    <a:pt x="120" y="182"/>
                    <a:pt x="119" y="180"/>
                  </a:cubicBezTo>
                  <a:cubicBezTo>
                    <a:pt x="109" y="180"/>
                    <a:pt x="97" y="179"/>
                    <a:pt x="89" y="181"/>
                  </a:cubicBezTo>
                  <a:close/>
                  <a:moveTo>
                    <a:pt x="148" y="206"/>
                  </a:moveTo>
                  <a:cubicBezTo>
                    <a:pt x="144" y="203"/>
                    <a:pt x="141" y="199"/>
                    <a:pt x="139" y="194"/>
                  </a:cubicBezTo>
                  <a:cubicBezTo>
                    <a:pt x="136" y="201"/>
                    <a:pt x="130" y="210"/>
                    <a:pt x="125" y="202"/>
                  </a:cubicBezTo>
                  <a:cubicBezTo>
                    <a:pt x="123" y="198"/>
                    <a:pt x="122" y="193"/>
                    <a:pt x="121" y="189"/>
                  </a:cubicBezTo>
                  <a:cubicBezTo>
                    <a:pt x="116" y="187"/>
                    <a:pt x="109" y="190"/>
                    <a:pt x="103" y="190"/>
                  </a:cubicBezTo>
                  <a:cubicBezTo>
                    <a:pt x="96" y="190"/>
                    <a:pt x="90" y="189"/>
                    <a:pt x="84" y="189"/>
                  </a:cubicBezTo>
                  <a:cubicBezTo>
                    <a:pt x="78" y="198"/>
                    <a:pt x="72" y="205"/>
                    <a:pt x="61" y="208"/>
                  </a:cubicBezTo>
                  <a:cubicBezTo>
                    <a:pt x="61" y="211"/>
                    <a:pt x="60" y="216"/>
                    <a:pt x="59" y="220"/>
                  </a:cubicBezTo>
                  <a:cubicBezTo>
                    <a:pt x="61" y="219"/>
                    <a:pt x="62" y="219"/>
                    <a:pt x="63" y="218"/>
                  </a:cubicBezTo>
                  <a:cubicBezTo>
                    <a:pt x="64" y="214"/>
                    <a:pt x="67" y="204"/>
                    <a:pt x="74" y="205"/>
                  </a:cubicBezTo>
                  <a:cubicBezTo>
                    <a:pt x="76" y="205"/>
                    <a:pt x="77" y="207"/>
                    <a:pt x="79" y="208"/>
                  </a:cubicBezTo>
                  <a:cubicBezTo>
                    <a:pt x="82" y="206"/>
                    <a:pt x="84" y="204"/>
                    <a:pt x="89" y="204"/>
                  </a:cubicBezTo>
                  <a:cubicBezTo>
                    <a:pt x="92" y="209"/>
                    <a:pt x="95" y="214"/>
                    <a:pt x="96" y="222"/>
                  </a:cubicBezTo>
                  <a:cubicBezTo>
                    <a:pt x="112" y="219"/>
                    <a:pt x="123" y="221"/>
                    <a:pt x="138" y="219"/>
                  </a:cubicBezTo>
                  <a:cubicBezTo>
                    <a:pt x="139" y="212"/>
                    <a:pt x="141" y="205"/>
                    <a:pt x="148" y="206"/>
                  </a:cubicBezTo>
                  <a:close/>
                  <a:moveTo>
                    <a:pt x="178" y="189"/>
                  </a:moveTo>
                  <a:cubicBezTo>
                    <a:pt x="177" y="194"/>
                    <a:pt x="174" y="202"/>
                    <a:pt x="170" y="204"/>
                  </a:cubicBezTo>
                  <a:cubicBezTo>
                    <a:pt x="165" y="206"/>
                    <a:pt x="163" y="196"/>
                    <a:pt x="160" y="193"/>
                  </a:cubicBezTo>
                  <a:cubicBezTo>
                    <a:pt x="159" y="200"/>
                    <a:pt x="155" y="206"/>
                    <a:pt x="150" y="207"/>
                  </a:cubicBezTo>
                  <a:cubicBezTo>
                    <a:pt x="150" y="209"/>
                    <a:pt x="153" y="210"/>
                    <a:pt x="154" y="212"/>
                  </a:cubicBezTo>
                  <a:cubicBezTo>
                    <a:pt x="156" y="214"/>
                    <a:pt x="156" y="218"/>
                    <a:pt x="157" y="222"/>
                  </a:cubicBezTo>
                  <a:cubicBezTo>
                    <a:pt x="168" y="221"/>
                    <a:pt x="176" y="223"/>
                    <a:pt x="184" y="219"/>
                  </a:cubicBezTo>
                  <a:cubicBezTo>
                    <a:pt x="185" y="219"/>
                    <a:pt x="185" y="221"/>
                    <a:pt x="185" y="220"/>
                  </a:cubicBezTo>
                  <a:cubicBezTo>
                    <a:pt x="187" y="213"/>
                    <a:pt x="187" y="205"/>
                    <a:pt x="193" y="204"/>
                  </a:cubicBezTo>
                  <a:cubicBezTo>
                    <a:pt x="194" y="198"/>
                    <a:pt x="194" y="193"/>
                    <a:pt x="195" y="188"/>
                  </a:cubicBezTo>
                  <a:cubicBezTo>
                    <a:pt x="190" y="189"/>
                    <a:pt x="183" y="189"/>
                    <a:pt x="178" y="189"/>
                  </a:cubicBezTo>
                  <a:close/>
                  <a:moveTo>
                    <a:pt x="10" y="231"/>
                  </a:moveTo>
                  <a:cubicBezTo>
                    <a:pt x="10" y="242"/>
                    <a:pt x="6" y="251"/>
                    <a:pt x="7" y="260"/>
                  </a:cubicBezTo>
                  <a:cubicBezTo>
                    <a:pt x="7" y="263"/>
                    <a:pt x="9" y="265"/>
                    <a:pt x="12" y="267"/>
                  </a:cubicBezTo>
                  <a:cubicBezTo>
                    <a:pt x="15" y="265"/>
                    <a:pt x="15" y="262"/>
                    <a:pt x="16" y="259"/>
                  </a:cubicBezTo>
                  <a:cubicBezTo>
                    <a:pt x="16" y="255"/>
                    <a:pt x="18" y="251"/>
                    <a:pt x="18" y="248"/>
                  </a:cubicBezTo>
                  <a:cubicBezTo>
                    <a:pt x="19" y="242"/>
                    <a:pt x="18" y="236"/>
                    <a:pt x="19" y="231"/>
                  </a:cubicBezTo>
                  <a:cubicBezTo>
                    <a:pt x="20" y="222"/>
                    <a:pt x="23" y="212"/>
                    <a:pt x="22" y="202"/>
                  </a:cubicBezTo>
                  <a:cubicBezTo>
                    <a:pt x="19" y="200"/>
                    <a:pt x="15" y="198"/>
                    <a:pt x="12" y="194"/>
                  </a:cubicBezTo>
                  <a:cubicBezTo>
                    <a:pt x="11" y="206"/>
                    <a:pt x="10" y="218"/>
                    <a:pt x="10" y="231"/>
                  </a:cubicBezTo>
                  <a:close/>
                  <a:moveTo>
                    <a:pt x="24" y="216"/>
                  </a:moveTo>
                  <a:cubicBezTo>
                    <a:pt x="24" y="219"/>
                    <a:pt x="23" y="223"/>
                    <a:pt x="23" y="226"/>
                  </a:cubicBezTo>
                  <a:cubicBezTo>
                    <a:pt x="22" y="232"/>
                    <a:pt x="22" y="239"/>
                    <a:pt x="21" y="245"/>
                  </a:cubicBezTo>
                  <a:cubicBezTo>
                    <a:pt x="20" y="253"/>
                    <a:pt x="18" y="261"/>
                    <a:pt x="20" y="268"/>
                  </a:cubicBezTo>
                  <a:cubicBezTo>
                    <a:pt x="30" y="271"/>
                    <a:pt x="44" y="275"/>
                    <a:pt x="52" y="267"/>
                  </a:cubicBezTo>
                  <a:cubicBezTo>
                    <a:pt x="58" y="249"/>
                    <a:pt x="55" y="230"/>
                    <a:pt x="58" y="209"/>
                  </a:cubicBezTo>
                  <a:cubicBezTo>
                    <a:pt x="46" y="213"/>
                    <a:pt x="33" y="208"/>
                    <a:pt x="26" y="204"/>
                  </a:cubicBezTo>
                  <a:cubicBezTo>
                    <a:pt x="25" y="207"/>
                    <a:pt x="25" y="212"/>
                    <a:pt x="24" y="216"/>
                  </a:cubicBezTo>
                  <a:close/>
                  <a:moveTo>
                    <a:pt x="196" y="243"/>
                  </a:moveTo>
                  <a:cubicBezTo>
                    <a:pt x="197" y="240"/>
                    <a:pt x="201" y="237"/>
                    <a:pt x="201" y="233"/>
                  </a:cubicBezTo>
                  <a:cubicBezTo>
                    <a:pt x="201" y="232"/>
                    <a:pt x="199" y="231"/>
                    <a:pt x="199" y="231"/>
                  </a:cubicBezTo>
                  <a:cubicBezTo>
                    <a:pt x="199" y="231"/>
                    <a:pt x="201" y="229"/>
                    <a:pt x="201" y="229"/>
                  </a:cubicBezTo>
                  <a:cubicBezTo>
                    <a:pt x="201" y="227"/>
                    <a:pt x="200" y="218"/>
                    <a:pt x="198" y="214"/>
                  </a:cubicBezTo>
                  <a:cubicBezTo>
                    <a:pt x="197" y="211"/>
                    <a:pt x="194" y="208"/>
                    <a:pt x="192" y="207"/>
                  </a:cubicBezTo>
                  <a:cubicBezTo>
                    <a:pt x="186" y="218"/>
                    <a:pt x="187" y="236"/>
                    <a:pt x="196" y="243"/>
                  </a:cubicBezTo>
                  <a:close/>
                  <a:moveTo>
                    <a:pt x="93" y="224"/>
                  </a:moveTo>
                  <a:cubicBezTo>
                    <a:pt x="93" y="221"/>
                    <a:pt x="90" y="207"/>
                    <a:pt x="86" y="208"/>
                  </a:cubicBezTo>
                  <a:cubicBezTo>
                    <a:pt x="73" y="210"/>
                    <a:pt x="75" y="239"/>
                    <a:pt x="84" y="246"/>
                  </a:cubicBezTo>
                  <a:cubicBezTo>
                    <a:pt x="85" y="245"/>
                    <a:pt x="87" y="246"/>
                    <a:pt x="89" y="245"/>
                  </a:cubicBezTo>
                  <a:cubicBezTo>
                    <a:pt x="92" y="239"/>
                    <a:pt x="94" y="233"/>
                    <a:pt x="93" y="224"/>
                  </a:cubicBezTo>
                  <a:close/>
                  <a:moveTo>
                    <a:pt x="73" y="208"/>
                  </a:moveTo>
                  <a:cubicBezTo>
                    <a:pt x="66" y="211"/>
                    <a:pt x="64" y="226"/>
                    <a:pt x="64" y="235"/>
                  </a:cubicBezTo>
                  <a:cubicBezTo>
                    <a:pt x="66" y="238"/>
                    <a:pt x="67" y="242"/>
                    <a:pt x="68" y="245"/>
                  </a:cubicBezTo>
                  <a:cubicBezTo>
                    <a:pt x="72" y="244"/>
                    <a:pt x="76" y="243"/>
                    <a:pt x="77" y="239"/>
                  </a:cubicBezTo>
                  <a:cubicBezTo>
                    <a:pt x="77" y="237"/>
                    <a:pt x="75" y="234"/>
                    <a:pt x="74" y="232"/>
                  </a:cubicBezTo>
                  <a:cubicBezTo>
                    <a:pt x="72" y="224"/>
                    <a:pt x="75" y="217"/>
                    <a:pt x="78" y="210"/>
                  </a:cubicBezTo>
                  <a:cubicBezTo>
                    <a:pt x="75" y="211"/>
                    <a:pt x="75" y="207"/>
                    <a:pt x="73" y="208"/>
                  </a:cubicBezTo>
                  <a:close/>
                  <a:moveTo>
                    <a:pt x="148" y="210"/>
                  </a:moveTo>
                  <a:cubicBezTo>
                    <a:pt x="146" y="209"/>
                    <a:pt x="145" y="212"/>
                    <a:pt x="143" y="213"/>
                  </a:cubicBezTo>
                  <a:cubicBezTo>
                    <a:pt x="139" y="223"/>
                    <a:pt x="141" y="238"/>
                    <a:pt x="151" y="243"/>
                  </a:cubicBezTo>
                  <a:cubicBezTo>
                    <a:pt x="158" y="232"/>
                    <a:pt x="155" y="216"/>
                    <a:pt x="148" y="210"/>
                  </a:cubicBezTo>
                  <a:close/>
                  <a:moveTo>
                    <a:pt x="231" y="220"/>
                  </a:moveTo>
                  <a:cubicBezTo>
                    <a:pt x="221" y="221"/>
                    <a:pt x="211" y="221"/>
                    <a:pt x="203" y="223"/>
                  </a:cubicBezTo>
                  <a:cubicBezTo>
                    <a:pt x="203" y="225"/>
                    <a:pt x="203" y="228"/>
                    <a:pt x="204" y="230"/>
                  </a:cubicBezTo>
                  <a:cubicBezTo>
                    <a:pt x="213" y="229"/>
                    <a:pt x="222" y="228"/>
                    <a:pt x="233" y="227"/>
                  </a:cubicBezTo>
                  <a:cubicBezTo>
                    <a:pt x="243" y="226"/>
                    <a:pt x="253" y="228"/>
                    <a:pt x="259" y="223"/>
                  </a:cubicBezTo>
                  <a:cubicBezTo>
                    <a:pt x="259" y="221"/>
                    <a:pt x="258" y="220"/>
                    <a:pt x="258" y="218"/>
                  </a:cubicBezTo>
                  <a:cubicBezTo>
                    <a:pt x="248" y="219"/>
                    <a:pt x="240" y="220"/>
                    <a:pt x="231" y="220"/>
                  </a:cubicBezTo>
                  <a:close/>
                  <a:moveTo>
                    <a:pt x="59" y="229"/>
                  </a:moveTo>
                  <a:cubicBezTo>
                    <a:pt x="59" y="229"/>
                    <a:pt x="61" y="229"/>
                    <a:pt x="61" y="229"/>
                  </a:cubicBezTo>
                  <a:cubicBezTo>
                    <a:pt x="61" y="227"/>
                    <a:pt x="62" y="224"/>
                    <a:pt x="62" y="222"/>
                  </a:cubicBezTo>
                  <a:cubicBezTo>
                    <a:pt x="58" y="221"/>
                    <a:pt x="60" y="227"/>
                    <a:pt x="59" y="229"/>
                  </a:cubicBezTo>
                  <a:close/>
                  <a:moveTo>
                    <a:pt x="118" y="224"/>
                  </a:moveTo>
                  <a:cubicBezTo>
                    <a:pt x="111" y="224"/>
                    <a:pt x="103" y="223"/>
                    <a:pt x="96" y="225"/>
                  </a:cubicBezTo>
                  <a:cubicBezTo>
                    <a:pt x="96" y="228"/>
                    <a:pt x="96" y="229"/>
                    <a:pt x="96" y="231"/>
                  </a:cubicBezTo>
                  <a:cubicBezTo>
                    <a:pt x="111" y="229"/>
                    <a:pt x="124" y="232"/>
                    <a:pt x="139" y="230"/>
                  </a:cubicBezTo>
                  <a:cubicBezTo>
                    <a:pt x="139" y="228"/>
                    <a:pt x="138" y="225"/>
                    <a:pt x="138" y="223"/>
                  </a:cubicBezTo>
                  <a:cubicBezTo>
                    <a:pt x="132" y="222"/>
                    <a:pt x="125" y="224"/>
                    <a:pt x="118" y="224"/>
                  </a:cubicBezTo>
                  <a:close/>
                  <a:moveTo>
                    <a:pt x="158" y="224"/>
                  </a:moveTo>
                  <a:cubicBezTo>
                    <a:pt x="158" y="226"/>
                    <a:pt x="158" y="229"/>
                    <a:pt x="158" y="231"/>
                  </a:cubicBezTo>
                  <a:cubicBezTo>
                    <a:pt x="169" y="229"/>
                    <a:pt x="176" y="231"/>
                    <a:pt x="186" y="229"/>
                  </a:cubicBezTo>
                  <a:cubicBezTo>
                    <a:pt x="185" y="227"/>
                    <a:pt x="186" y="225"/>
                    <a:pt x="185" y="223"/>
                  </a:cubicBezTo>
                  <a:cubicBezTo>
                    <a:pt x="178" y="225"/>
                    <a:pt x="166" y="225"/>
                    <a:pt x="158" y="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3" name="Freeform 408"/>
            <p:cNvSpPr>
              <a:spLocks noEditPoints="1"/>
            </p:cNvSpPr>
            <p:nvPr/>
          </p:nvSpPr>
          <p:spPr bwMode="auto">
            <a:xfrm>
              <a:off x="1970088" y="3729038"/>
              <a:ext cx="204787" cy="230187"/>
            </a:xfrm>
            <a:custGeom>
              <a:avLst/>
              <a:gdLst>
                <a:gd name="T0" fmla="*/ 63 w 65"/>
                <a:gd name="T1" fmla="*/ 47 h 73"/>
                <a:gd name="T2" fmla="*/ 34 w 65"/>
                <a:gd name="T3" fmla="*/ 72 h 73"/>
                <a:gd name="T4" fmla="*/ 11 w 65"/>
                <a:gd name="T5" fmla="*/ 61 h 73"/>
                <a:gd name="T6" fmla="*/ 11 w 65"/>
                <a:gd name="T7" fmla="*/ 12 h 73"/>
                <a:gd name="T8" fmla="*/ 34 w 65"/>
                <a:gd name="T9" fmla="*/ 8 h 73"/>
                <a:gd name="T10" fmla="*/ 36 w 65"/>
                <a:gd name="T11" fmla="*/ 24 h 73"/>
                <a:gd name="T12" fmla="*/ 40 w 65"/>
                <a:gd name="T13" fmla="*/ 39 h 73"/>
                <a:gd name="T14" fmla="*/ 56 w 65"/>
                <a:gd name="T15" fmla="*/ 57 h 73"/>
                <a:gd name="T16" fmla="*/ 52 w 65"/>
                <a:gd name="T17" fmla="*/ 46 h 73"/>
                <a:gd name="T18" fmla="*/ 60 w 65"/>
                <a:gd name="T19" fmla="*/ 35 h 73"/>
                <a:gd name="T20" fmla="*/ 51 w 65"/>
                <a:gd name="T21" fmla="*/ 34 h 73"/>
                <a:gd name="T22" fmla="*/ 57 w 65"/>
                <a:gd name="T23" fmla="*/ 23 h 73"/>
                <a:gd name="T24" fmla="*/ 56 w 65"/>
                <a:gd name="T25" fmla="*/ 21 h 73"/>
                <a:gd name="T26" fmla="*/ 43 w 65"/>
                <a:gd name="T27" fmla="*/ 19 h 73"/>
                <a:gd name="T28" fmla="*/ 34 w 65"/>
                <a:gd name="T29" fmla="*/ 8 h 73"/>
                <a:gd name="T30" fmla="*/ 20 w 65"/>
                <a:gd name="T31" fmla="*/ 12 h 73"/>
                <a:gd name="T32" fmla="*/ 30 w 65"/>
                <a:gd name="T33" fmla="*/ 9 h 73"/>
                <a:gd name="T34" fmla="*/ 33 w 65"/>
                <a:gd name="T35" fmla="*/ 69 h 73"/>
                <a:gd name="T36" fmla="*/ 44 w 65"/>
                <a:gd name="T37" fmla="*/ 60 h 73"/>
                <a:gd name="T38" fmla="*/ 46 w 65"/>
                <a:gd name="T39" fmla="*/ 56 h 73"/>
                <a:gd name="T40" fmla="*/ 27 w 65"/>
                <a:gd name="T41" fmla="*/ 40 h 73"/>
                <a:gd name="T42" fmla="*/ 29 w 65"/>
                <a:gd name="T43" fmla="*/ 25 h 73"/>
                <a:gd name="T44" fmla="*/ 17 w 65"/>
                <a:gd name="T45" fmla="*/ 13 h 73"/>
                <a:gd name="T46" fmla="*/ 18 w 65"/>
                <a:gd name="T47" fmla="*/ 25 h 73"/>
                <a:gd name="T48" fmla="*/ 5 w 65"/>
                <a:gd name="T49" fmla="*/ 31 h 73"/>
                <a:gd name="T50" fmla="*/ 5 w 65"/>
                <a:gd name="T51" fmla="*/ 36 h 73"/>
                <a:gd name="T52" fmla="*/ 16 w 65"/>
                <a:gd name="T53" fmla="*/ 46 h 73"/>
                <a:gd name="T54" fmla="*/ 9 w 65"/>
                <a:gd name="T55" fmla="*/ 53 h 73"/>
                <a:gd name="T56" fmla="*/ 27 w 65"/>
                <a:gd name="T57" fmla="*/ 20 h 73"/>
                <a:gd name="T58" fmla="*/ 32 w 65"/>
                <a:gd name="T59" fmla="*/ 14 h 73"/>
                <a:gd name="T60" fmla="*/ 32 w 65"/>
                <a:gd name="T61" fmla="*/ 31 h 73"/>
                <a:gd name="T62" fmla="*/ 32 w 65"/>
                <a:gd name="T63" fmla="*/ 31 h 73"/>
                <a:gd name="T64" fmla="*/ 36 w 65"/>
                <a:gd name="T65" fmla="*/ 35 h 73"/>
                <a:gd name="T66" fmla="*/ 44 w 65"/>
                <a:gd name="T67" fmla="*/ 49 h 73"/>
                <a:gd name="T68" fmla="*/ 38 w 65"/>
                <a:gd name="T69" fmla="*/ 43 h 73"/>
                <a:gd name="T70" fmla="*/ 51 w 65"/>
                <a:gd name="T71" fmla="*/ 58 h 73"/>
                <a:gd name="T72" fmla="*/ 54 w 65"/>
                <a:gd name="T73" fmla="*/ 58 h 73"/>
                <a:gd name="T74" fmla="*/ 51 w 65"/>
                <a:gd name="T7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73">
                  <a:moveTo>
                    <a:pt x="46" y="7"/>
                  </a:moveTo>
                  <a:cubicBezTo>
                    <a:pt x="58" y="13"/>
                    <a:pt x="65" y="29"/>
                    <a:pt x="63" y="47"/>
                  </a:cubicBezTo>
                  <a:cubicBezTo>
                    <a:pt x="63" y="52"/>
                    <a:pt x="60" y="58"/>
                    <a:pt x="57" y="62"/>
                  </a:cubicBezTo>
                  <a:cubicBezTo>
                    <a:pt x="53" y="67"/>
                    <a:pt x="43" y="73"/>
                    <a:pt x="34" y="72"/>
                  </a:cubicBezTo>
                  <a:cubicBezTo>
                    <a:pt x="31" y="71"/>
                    <a:pt x="27" y="70"/>
                    <a:pt x="24" y="69"/>
                  </a:cubicBezTo>
                  <a:cubicBezTo>
                    <a:pt x="19" y="67"/>
                    <a:pt x="15" y="64"/>
                    <a:pt x="11" y="61"/>
                  </a:cubicBezTo>
                  <a:cubicBezTo>
                    <a:pt x="9" y="58"/>
                    <a:pt x="7" y="54"/>
                    <a:pt x="4" y="51"/>
                  </a:cubicBezTo>
                  <a:cubicBezTo>
                    <a:pt x="0" y="36"/>
                    <a:pt x="3" y="21"/>
                    <a:pt x="11" y="12"/>
                  </a:cubicBezTo>
                  <a:cubicBezTo>
                    <a:pt x="20" y="6"/>
                    <a:pt x="34" y="0"/>
                    <a:pt x="46" y="7"/>
                  </a:cubicBezTo>
                  <a:close/>
                  <a:moveTo>
                    <a:pt x="34" y="8"/>
                  </a:moveTo>
                  <a:cubicBezTo>
                    <a:pt x="34" y="14"/>
                    <a:pt x="39" y="18"/>
                    <a:pt x="41" y="22"/>
                  </a:cubicBezTo>
                  <a:cubicBezTo>
                    <a:pt x="40" y="24"/>
                    <a:pt x="39" y="24"/>
                    <a:pt x="36" y="24"/>
                  </a:cubicBezTo>
                  <a:cubicBezTo>
                    <a:pt x="36" y="27"/>
                    <a:pt x="35" y="29"/>
                    <a:pt x="36" y="31"/>
                  </a:cubicBezTo>
                  <a:cubicBezTo>
                    <a:pt x="38" y="33"/>
                    <a:pt x="41" y="36"/>
                    <a:pt x="40" y="39"/>
                  </a:cubicBezTo>
                  <a:cubicBezTo>
                    <a:pt x="43" y="45"/>
                    <a:pt x="48" y="48"/>
                    <a:pt x="52" y="53"/>
                  </a:cubicBezTo>
                  <a:cubicBezTo>
                    <a:pt x="54" y="48"/>
                    <a:pt x="58" y="53"/>
                    <a:pt x="56" y="57"/>
                  </a:cubicBezTo>
                  <a:cubicBezTo>
                    <a:pt x="58" y="56"/>
                    <a:pt x="58" y="52"/>
                    <a:pt x="60" y="50"/>
                  </a:cubicBezTo>
                  <a:cubicBezTo>
                    <a:pt x="58" y="48"/>
                    <a:pt x="53" y="49"/>
                    <a:pt x="52" y="46"/>
                  </a:cubicBezTo>
                  <a:cubicBezTo>
                    <a:pt x="55" y="46"/>
                    <a:pt x="58" y="47"/>
                    <a:pt x="60" y="48"/>
                  </a:cubicBezTo>
                  <a:cubicBezTo>
                    <a:pt x="60" y="43"/>
                    <a:pt x="61" y="40"/>
                    <a:pt x="60" y="35"/>
                  </a:cubicBezTo>
                  <a:cubicBezTo>
                    <a:pt x="59" y="38"/>
                    <a:pt x="53" y="37"/>
                    <a:pt x="51" y="36"/>
                  </a:cubicBezTo>
                  <a:cubicBezTo>
                    <a:pt x="51" y="35"/>
                    <a:pt x="51" y="35"/>
                    <a:pt x="51" y="34"/>
                  </a:cubicBezTo>
                  <a:cubicBezTo>
                    <a:pt x="54" y="33"/>
                    <a:pt x="58" y="31"/>
                    <a:pt x="60" y="34"/>
                  </a:cubicBezTo>
                  <a:cubicBezTo>
                    <a:pt x="60" y="30"/>
                    <a:pt x="59" y="26"/>
                    <a:pt x="57" y="23"/>
                  </a:cubicBezTo>
                  <a:cubicBezTo>
                    <a:pt x="54" y="24"/>
                    <a:pt x="51" y="27"/>
                    <a:pt x="47" y="27"/>
                  </a:cubicBezTo>
                  <a:cubicBezTo>
                    <a:pt x="49" y="24"/>
                    <a:pt x="53" y="23"/>
                    <a:pt x="56" y="21"/>
                  </a:cubicBezTo>
                  <a:cubicBezTo>
                    <a:pt x="54" y="18"/>
                    <a:pt x="52" y="13"/>
                    <a:pt x="48" y="12"/>
                  </a:cubicBezTo>
                  <a:cubicBezTo>
                    <a:pt x="46" y="15"/>
                    <a:pt x="46" y="19"/>
                    <a:pt x="43" y="19"/>
                  </a:cubicBezTo>
                  <a:cubicBezTo>
                    <a:pt x="42" y="17"/>
                    <a:pt x="45" y="13"/>
                    <a:pt x="46" y="11"/>
                  </a:cubicBezTo>
                  <a:cubicBezTo>
                    <a:pt x="42" y="9"/>
                    <a:pt x="40" y="7"/>
                    <a:pt x="34" y="8"/>
                  </a:cubicBezTo>
                  <a:close/>
                  <a:moveTo>
                    <a:pt x="30" y="9"/>
                  </a:moveTo>
                  <a:cubicBezTo>
                    <a:pt x="27" y="9"/>
                    <a:pt x="23" y="11"/>
                    <a:pt x="20" y="12"/>
                  </a:cubicBezTo>
                  <a:cubicBezTo>
                    <a:pt x="21" y="15"/>
                    <a:pt x="23" y="17"/>
                    <a:pt x="25" y="19"/>
                  </a:cubicBezTo>
                  <a:cubicBezTo>
                    <a:pt x="27" y="16"/>
                    <a:pt x="30" y="13"/>
                    <a:pt x="30" y="9"/>
                  </a:cubicBezTo>
                  <a:close/>
                  <a:moveTo>
                    <a:pt x="16" y="62"/>
                  </a:moveTo>
                  <a:cubicBezTo>
                    <a:pt x="21" y="66"/>
                    <a:pt x="28" y="66"/>
                    <a:pt x="33" y="69"/>
                  </a:cubicBezTo>
                  <a:cubicBezTo>
                    <a:pt x="40" y="68"/>
                    <a:pt x="47" y="67"/>
                    <a:pt x="52" y="63"/>
                  </a:cubicBezTo>
                  <a:cubicBezTo>
                    <a:pt x="51" y="59"/>
                    <a:pt x="46" y="61"/>
                    <a:pt x="44" y="60"/>
                  </a:cubicBezTo>
                  <a:cubicBezTo>
                    <a:pt x="44" y="59"/>
                    <a:pt x="43" y="59"/>
                    <a:pt x="43" y="58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3" y="51"/>
                    <a:pt x="38" y="48"/>
                    <a:pt x="34" y="44"/>
                  </a:cubicBezTo>
                  <a:cubicBezTo>
                    <a:pt x="31" y="43"/>
                    <a:pt x="29" y="42"/>
                    <a:pt x="27" y="40"/>
                  </a:cubicBezTo>
                  <a:cubicBezTo>
                    <a:pt x="25" y="37"/>
                    <a:pt x="26" y="33"/>
                    <a:pt x="30" y="33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3"/>
                    <a:pt x="24" y="24"/>
                    <a:pt x="23" y="22"/>
                  </a:cubicBezTo>
                  <a:cubicBezTo>
                    <a:pt x="23" y="17"/>
                    <a:pt x="18" y="17"/>
                    <a:pt x="17" y="13"/>
                  </a:cubicBezTo>
                  <a:cubicBezTo>
                    <a:pt x="16" y="16"/>
                    <a:pt x="12" y="16"/>
                    <a:pt x="11" y="19"/>
                  </a:cubicBezTo>
                  <a:cubicBezTo>
                    <a:pt x="13" y="21"/>
                    <a:pt x="17" y="22"/>
                    <a:pt x="18" y="25"/>
                  </a:cubicBezTo>
                  <a:cubicBezTo>
                    <a:pt x="14" y="25"/>
                    <a:pt x="13" y="22"/>
                    <a:pt x="9" y="21"/>
                  </a:cubicBezTo>
                  <a:cubicBezTo>
                    <a:pt x="7" y="24"/>
                    <a:pt x="6" y="28"/>
                    <a:pt x="5" y="31"/>
                  </a:cubicBezTo>
                  <a:cubicBezTo>
                    <a:pt x="8" y="31"/>
                    <a:pt x="12" y="30"/>
                    <a:pt x="14" y="32"/>
                  </a:cubicBezTo>
                  <a:cubicBezTo>
                    <a:pt x="13" y="36"/>
                    <a:pt x="7" y="36"/>
                    <a:pt x="5" y="36"/>
                  </a:cubicBezTo>
                  <a:cubicBezTo>
                    <a:pt x="3" y="43"/>
                    <a:pt x="6" y="49"/>
                    <a:pt x="9" y="53"/>
                  </a:cubicBezTo>
                  <a:cubicBezTo>
                    <a:pt x="10" y="50"/>
                    <a:pt x="14" y="48"/>
                    <a:pt x="16" y="46"/>
                  </a:cubicBezTo>
                  <a:cubicBezTo>
                    <a:pt x="16" y="47"/>
                    <a:pt x="18" y="46"/>
                    <a:pt x="17" y="48"/>
                  </a:cubicBezTo>
                  <a:cubicBezTo>
                    <a:pt x="16" y="51"/>
                    <a:pt x="12" y="52"/>
                    <a:pt x="9" y="53"/>
                  </a:cubicBezTo>
                  <a:cubicBezTo>
                    <a:pt x="11" y="56"/>
                    <a:pt x="13" y="60"/>
                    <a:pt x="16" y="62"/>
                  </a:cubicBezTo>
                  <a:close/>
                  <a:moveTo>
                    <a:pt x="27" y="20"/>
                  </a:moveTo>
                  <a:cubicBezTo>
                    <a:pt x="30" y="22"/>
                    <a:pt x="33" y="22"/>
                    <a:pt x="37" y="20"/>
                  </a:cubicBezTo>
                  <a:cubicBezTo>
                    <a:pt x="35" y="18"/>
                    <a:pt x="34" y="16"/>
                    <a:pt x="32" y="14"/>
                  </a:cubicBezTo>
                  <a:cubicBezTo>
                    <a:pt x="31" y="17"/>
                    <a:pt x="28" y="18"/>
                    <a:pt x="27" y="20"/>
                  </a:cubicBezTo>
                  <a:close/>
                  <a:moveTo>
                    <a:pt x="32" y="31"/>
                  </a:moveTo>
                  <a:cubicBezTo>
                    <a:pt x="33" y="29"/>
                    <a:pt x="33" y="26"/>
                    <a:pt x="32" y="24"/>
                  </a:cubicBezTo>
                  <a:cubicBezTo>
                    <a:pt x="32" y="27"/>
                    <a:pt x="31" y="28"/>
                    <a:pt x="32" y="31"/>
                  </a:cubicBezTo>
                  <a:close/>
                  <a:moveTo>
                    <a:pt x="30" y="39"/>
                  </a:moveTo>
                  <a:cubicBezTo>
                    <a:pt x="33" y="43"/>
                    <a:pt x="39" y="40"/>
                    <a:pt x="36" y="35"/>
                  </a:cubicBezTo>
                  <a:cubicBezTo>
                    <a:pt x="34" y="35"/>
                    <a:pt x="29" y="34"/>
                    <a:pt x="30" y="39"/>
                  </a:cubicBezTo>
                  <a:close/>
                  <a:moveTo>
                    <a:pt x="44" y="49"/>
                  </a:moveTo>
                  <a:cubicBezTo>
                    <a:pt x="46" y="51"/>
                    <a:pt x="46" y="55"/>
                    <a:pt x="50" y="55"/>
                  </a:cubicBezTo>
                  <a:cubicBezTo>
                    <a:pt x="46" y="51"/>
                    <a:pt x="42" y="46"/>
                    <a:pt x="38" y="43"/>
                  </a:cubicBezTo>
                  <a:cubicBezTo>
                    <a:pt x="39" y="46"/>
                    <a:pt x="42" y="47"/>
                    <a:pt x="44" y="49"/>
                  </a:cubicBezTo>
                  <a:close/>
                  <a:moveTo>
                    <a:pt x="51" y="58"/>
                  </a:moveTo>
                  <a:cubicBezTo>
                    <a:pt x="52" y="58"/>
                    <a:pt x="52" y="59"/>
                    <a:pt x="53" y="59"/>
                  </a:cubicBezTo>
                  <a:cubicBezTo>
                    <a:pt x="53" y="58"/>
                    <a:pt x="53" y="58"/>
                    <a:pt x="54" y="58"/>
                  </a:cubicBezTo>
                  <a:cubicBezTo>
                    <a:pt x="53" y="57"/>
                    <a:pt x="51" y="57"/>
                    <a:pt x="51" y="57"/>
                  </a:cubicBezTo>
                  <a:cubicBezTo>
                    <a:pt x="51" y="57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组合 7"/>
          <p:cNvGrpSpPr/>
          <p:nvPr/>
        </p:nvGrpSpPr>
        <p:grpSpPr>
          <a:xfrm>
            <a:off x="476568" y="2082483"/>
            <a:ext cx="1830387" cy="583995"/>
            <a:chOff x="533400" y="1528997"/>
            <a:chExt cx="1829490" cy="584022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51" name="文本框 17"/>
            <p:cNvSpPr txBox="1"/>
            <p:nvPr/>
          </p:nvSpPr>
          <p:spPr>
            <a:xfrm>
              <a:off x="907445" y="1529428"/>
              <a:ext cx="1081321" cy="5835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sz="3200" b="1" u="sng" dirty="0">
                  <a:solidFill>
                    <a:schemeClr val="bg1"/>
                  </a:solidFill>
                  <a:latin typeface="Segoe UI Semilight" panose="020B0402040204020203" pitchFamily="34" charset="0"/>
                  <a:ea typeface="方正兰亭细黑_GBK" panose="02000000000000000000" pitchFamily="2" charset="-122"/>
                </a:rPr>
                <a:t>1956</a:t>
              </a:r>
              <a:endParaRPr lang="en-US" sz="3200" b="1" u="sng" dirty="0">
                <a:solidFill>
                  <a:schemeClr val="bg1"/>
                </a:solidFill>
                <a:latin typeface="Segoe UI Semilight" panose="020B0402040204020203" pitchFamily="34" charset="0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27652" name="组合 8"/>
          <p:cNvGrpSpPr/>
          <p:nvPr/>
        </p:nvGrpSpPr>
        <p:grpSpPr>
          <a:xfrm>
            <a:off x="2306955" y="2056130"/>
            <a:ext cx="2377440" cy="55097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54" name="文本框 18"/>
            <p:cNvSpPr txBox="1"/>
            <p:nvPr/>
          </p:nvSpPr>
          <p:spPr>
            <a:xfrm>
              <a:off x="2720597" y="1652040"/>
              <a:ext cx="945919" cy="3682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UI Semilight" panose="020B0402040204020203" pitchFamily="34" charset="0"/>
                  <a:ea typeface="方正兰亭细黑_GBK" panose="02000000000000000000" pitchFamily="2" charset="-122"/>
                </a:rPr>
                <a:t>probablity </a:t>
              </a:r>
              <a:endParaRPr lang="en-US" sz="18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panose="020B0402040204020203" pitchFamily="34" charset="0"/>
              </a:endParaRPr>
            </a:p>
          </p:txBody>
        </p:sp>
      </p:grpSp>
      <p:grpSp>
        <p:nvGrpSpPr>
          <p:cNvPr id="27664" name="组合 40"/>
          <p:cNvGrpSpPr/>
          <p:nvPr/>
        </p:nvGrpSpPr>
        <p:grpSpPr>
          <a:xfrm>
            <a:off x="398145" y="2837815"/>
            <a:ext cx="1705610" cy="1878965"/>
            <a:chOff x="1254154" y="1255861"/>
            <a:chExt cx="2010687" cy="1193420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254154" y="1511565"/>
              <a:ext cx="1809319" cy="937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Founding fathers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- John Mc CArthy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- Alan Newell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- Herbert Simon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  <a:p>
              <a:pPr marL="0" marR="0" lvl="0" indent="0" algn="dist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- Marwin Minsky 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394" y="1255861"/>
              <a:ext cx="2005447" cy="194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AI WAS BORN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27679" name="文本框 31"/>
          <p:cNvSpPr txBox="1"/>
          <p:nvPr/>
        </p:nvSpPr>
        <p:spPr>
          <a:xfrm>
            <a:off x="1203325" y="206375"/>
            <a:ext cx="729170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4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AI REASEACHERS ARE HIGHLY OPTIMISTIC</a:t>
            </a:r>
            <a:endParaRPr lang="en-US" altLang="zh-CN" sz="44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34" name="Freeform 347"/>
          <p:cNvSpPr>
            <a:spLocks noEditPoints="1"/>
          </p:cNvSpPr>
          <p:nvPr/>
        </p:nvSpPr>
        <p:spPr bwMode="auto">
          <a:xfrm>
            <a:off x="248920" y="139700"/>
            <a:ext cx="954405" cy="1064260"/>
          </a:xfrm>
          <a:custGeom>
            <a:avLst/>
            <a:gdLst>
              <a:gd name="T0" fmla="*/ 19 w 240"/>
              <a:gd name="T1" fmla="*/ 245 h 284"/>
              <a:gd name="T2" fmla="*/ 7 w 240"/>
              <a:gd name="T3" fmla="*/ 116 h 284"/>
              <a:gd name="T4" fmla="*/ 23 w 240"/>
              <a:gd name="T5" fmla="*/ 85 h 284"/>
              <a:gd name="T6" fmla="*/ 207 w 240"/>
              <a:gd name="T7" fmla="*/ 37 h 284"/>
              <a:gd name="T8" fmla="*/ 191 w 240"/>
              <a:gd name="T9" fmla="*/ 113 h 284"/>
              <a:gd name="T10" fmla="*/ 113 w 240"/>
              <a:gd name="T11" fmla="*/ 119 h 284"/>
              <a:gd name="T12" fmla="*/ 33 w 240"/>
              <a:gd name="T13" fmla="*/ 112 h 284"/>
              <a:gd name="T14" fmla="*/ 104 w 240"/>
              <a:gd name="T15" fmla="*/ 233 h 284"/>
              <a:gd name="T16" fmla="*/ 89 w 240"/>
              <a:gd name="T17" fmla="*/ 139 h 284"/>
              <a:gd name="T18" fmla="*/ 128 w 240"/>
              <a:gd name="T19" fmla="*/ 154 h 284"/>
              <a:gd name="T20" fmla="*/ 178 w 240"/>
              <a:gd name="T21" fmla="*/ 149 h 284"/>
              <a:gd name="T22" fmla="*/ 131 w 240"/>
              <a:gd name="T23" fmla="*/ 247 h 284"/>
              <a:gd name="T24" fmla="*/ 28 w 240"/>
              <a:gd name="T25" fmla="*/ 91 h 284"/>
              <a:gd name="T26" fmla="*/ 161 w 240"/>
              <a:gd name="T27" fmla="*/ 5 h 284"/>
              <a:gd name="T28" fmla="*/ 190 w 240"/>
              <a:gd name="T29" fmla="*/ 36 h 284"/>
              <a:gd name="T30" fmla="*/ 117 w 240"/>
              <a:gd name="T31" fmla="*/ 88 h 284"/>
              <a:gd name="T32" fmla="*/ 117 w 240"/>
              <a:gd name="T33" fmla="*/ 58 h 284"/>
              <a:gd name="T34" fmla="*/ 85 w 240"/>
              <a:gd name="T35" fmla="*/ 58 h 284"/>
              <a:gd name="T36" fmla="*/ 113 w 240"/>
              <a:gd name="T37" fmla="*/ 49 h 284"/>
              <a:gd name="T38" fmla="*/ 113 w 240"/>
              <a:gd name="T39" fmla="*/ 52 h 284"/>
              <a:gd name="T40" fmla="*/ 117 w 240"/>
              <a:gd name="T41" fmla="*/ 62 h 284"/>
              <a:gd name="T42" fmla="*/ 226 w 240"/>
              <a:gd name="T43" fmla="*/ 87 h 284"/>
              <a:gd name="T44" fmla="*/ 37 w 240"/>
              <a:gd name="T45" fmla="*/ 101 h 284"/>
              <a:gd name="T46" fmla="*/ 194 w 240"/>
              <a:gd name="T47" fmla="*/ 87 h 284"/>
              <a:gd name="T48" fmla="*/ 188 w 240"/>
              <a:gd name="T49" fmla="*/ 104 h 284"/>
              <a:gd name="T50" fmla="*/ 158 w 240"/>
              <a:gd name="T51" fmla="*/ 81 h 284"/>
              <a:gd name="T52" fmla="*/ 199 w 240"/>
              <a:gd name="T53" fmla="*/ 111 h 284"/>
              <a:gd name="T54" fmla="*/ 184 w 240"/>
              <a:gd name="T55" fmla="*/ 89 h 284"/>
              <a:gd name="T56" fmla="*/ 170 w 240"/>
              <a:gd name="T57" fmla="*/ 83 h 284"/>
              <a:gd name="T58" fmla="*/ 85 w 240"/>
              <a:gd name="T59" fmla="*/ 224 h 284"/>
              <a:gd name="T60" fmla="*/ 31 w 240"/>
              <a:gd name="T61" fmla="*/ 115 h 284"/>
              <a:gd name="T62" fmla="*/ 85 w 240"/>
              <a:gd name="T63" fmla="*/ 224 h 284"/>
              <a:gd name="T64" fmla="*/ 65 w 240"/>
              <a:gd name="T65" fmla="*/ 218 h 284"/>
              <a:gd name="T66" fmla="*/ 12 w 240"/>
              <a:gd name="T67" fmla="*/ 118 h 284"/>
              <a:gd name="T68" fmla="*/ 73 w 240"/>
              <a:gd name="T69" fmla="*/ 217 h 284"/>
              <a:gd name="T70" fmla="*/ 131 w 240"/>
              <a:gd name="T71" fmla="*/ 192 h 284"/>
              <a:gd name="T72" fmla="*/ 126 w 240"/>
              <a:gd name="T73" fmla="*/ 178 h 284"/>
              <a:gd name="T74" fmla="*/ 120 w 240"/>
              <a:gd name="T75" fmla="*/ 166 h 284"/>
              <a:gd name="T76" fmla="*/ 114 w 240"/>
              <a:gd name="T77" fmla="*/ 154 h 284"/>
              <a:gd name="T78" fmla="*/ 110 w 240"/>
              <a:gd name="T79" fmla="*/ 147 h 284"/>
              <a:gd name="T80" fmla="*/ 98 w 240"/>
              <a:gd name="T81" fmla="*/ 143 h 284"/>
              <a:gd name="T82" fmla="*/ 168 w 240"/>
              <a:gd name="T83" fmla="*/ 143 h 284"/>
              <a:gd name="T84" fmla="*/ 139 w 240"/>
              <a:gd name="T85" fmla="*/ 151 h 284"/>
              <a:gd name="T86" fmla="*/ 166 w 240"/>
              <a:gd name="T87" fmla="*/ 165 h 284"/>
              <a:gd name="T88" fmla="*/ 167 w 240"/>
              <a:gd name="T89" fmla="*/ 172 h 284"/>
              <a:gd name="T90" fmla="*/ 147 w 240"/>
              <a:gd name="T91" fmla="*/ 156 h 284"/>
              <a:gd name="T92" fmla="*/ 164 w 240"/>
              <a:gd name="T93" fmla="*/ 169 h 284"/>
              <a:gd name="T94" fmla="*/ 115 w 240"/>
              <a:gd name="T95" fmla="*/ 207 h 284"/>
              <a:gd name="T96" fmla="*/ 153 w 240"/>
              <a:gd name="T97" fmla="*/ 209 h 284"/>
              <a:gd name="T98" fmla="*/ 150 w 240"/>
              <a:gd name="T99" fmla="*/ 209 h 284"/>
              <a:gd name="T100" fmla="*/ 140 w 240"/>
              <a:gd name="T101" fmla="*/ 211 h 284"/>
              <a:gd name="T102" fmla="*/ 131 w 240"/>
              <a:gd name="T103" fmla="*/ 212 h 284"/>
              <a:gd name="T104" fmla="*/ 135 w 240"/>
              <a:gd name="T105" fmla="*/ 211 h 284"/>
              <a:gd name="T106" fmla="*/ 136 w 240"/>
              <a:gd name="T107" fmla="*/ 243 h 284"/>
              <a:gd name="T108" fmla="*/ 58 w 240"/>
              <a:gd name="T109" fmla="*/ 223 h 284"/>
              <a:gd name="T110" fmla="*/ 75 w 240"/>
              <a:gd name="T111" fmla="*/ 220 h 284"/>
              <a:gd name="T112" fmla="*/ 72 w 240"/>
              <a:gd name="T113" fmla="*/ 247 h 284"/>
              <a:gd name="T114" fmla="*/ 12 w 240"/>
              <a:gd name="T115" fmla="*/ 255 h 284"/>
              <a:gd name="T116" fmla="*/ 140 w 240"/>
              <a:gd name="T117" fmla="*/ 262 h 284"/>
              <a:gd name="T118" fmla="*/ 45 w 240"/>
              <a:gd name="T119" fmla="*/ 23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284">
                <a:moveTo>
                  <a:pt x="131" y="247"/>
                </a:moveTo>
                <a:cubicBezTo>
                  <a:pt x="135" y="252"/>
                  <a:pt x="144" y="256"/>
                  <a:pt x="143" y="265"/>
                </a:cubicBezTo>
                <a:cubicBezTo>
                  <a:pt x="132" y="272"/>
                  <a:pt x="119" y="277"/>
                  <a:pt x="104" y="280"/>
                </a:cubicBezTo>
                <a:cubicBezTo>
                  <a:pt x="74" y="283"/>
                  <a:pt x="43" y="284"/>
                  <a:pt x="16" y="273"/>
                </a:cubicBezTo>
                <a:cubicBezTo>
                  <a:pt x="11" y="272"/>
                  <a:pt x="9" y="267"/>
                  <a:pt x="4" y="266"/>
                </a:cubicBezTo>
                <a:cubicBezTo>
                  <a:pt x="1" y="260"/>
                  <a:pt x="8" y="256"/>
                  <a:pt x="12" y="252"/>
                </a:cubicBezTo>
                <a:cubicBezTo>
                  <a:pt x="14" y="250"/>
                  <a:pt x="16" y="248"/>
                  <a:pt x="19" y="245"/>
                </a:cubicBezTo>
                <a:cubicBezTo>
                  <a:pt x="25" y="242"/>
                  <a:pt x="32" y="238"/>
                  <a:pt x="38" y="235"/>
                </a:cubicBezTo>
                <a:cubicBezTo>
                  <a:pt x="39" y="235"/>
                  <a:pt x="41" y="235"/>
                  <a:pt x="42" y="234"/>
                </a:cubicBezTo>
                <a:cubicBezTo>
                  <a:pt x="44" y="233"/>
                  <a:pt x="45" y="232"/>
                  <a:pt x="47" y="232"/>
                </a:cubicBezTo>
                <a:cubicBezTo>
                  <a:pt x="48" y="226"/>
                  <a:pt x="52" y="222"/>
                  <a:pt x="57" y="220"/>
                </a:cubicBezTo>
                <a:cubicBezTo>
                  <a:pt x="49" y="200"/>
                  <a:pt x="38" y="180"/>
                  <a:pt x="29" y="158"/>
                </a:cubicBezTo>
                <a:cubicBezTo>
                  <a:pt x="24" y="148"/>
                  <a:pt x="18" y="138"/>
                  <a:pt x="13" y="128"/>
                </a:cubicBezTo>
                <a:cubicBezTo>
                  <a:pt x="12" y="124"/>
                  <a:pt x="10" y="119"/>
                  <a:pt x="7" y="116"/>
                </a:cubicBezTo>
                <a:cubicBezTo>
                  <a:pt x="6" y="115"/>
                  <a:pt x="7" y="115"/>
                  <a:pt x="6" y="114"/>
                </a:cubicBezTo>
                <a:cubicBezTo>
                  <a:pt x="6" y="113"/>
                  <a:pt x="4" y="112"/>
                  <a:pt x="3" y="111"/>
                </a:cubicBezTo>
                <a:cubicBezTo>
                  <a:pt x="3" y="110"/>
                  <a:pt x="2" y="108"/>
                  <a:pt x="2" y="106"/>
                </a:cubicBezTo>
                <a:cubicBezTo>
                  <a:pt x="1" y="101"/>
                  <a:pt x="0" y="97"/>
                  <a:pt x="3" y="92"/>
                </a:cubicBezTo>
                <a:cubicBezTo>
                  <a:pt x="4" y="91"/>
                  <a:pt x="5" y="90"/>
                  <a:pt x="6" y="88"/>
                </a:cubicBezTo>
                <a:cubicBezTo>
                  <a:pt x="10" y="86"/>
                  <a:pt x="15" y="85"/>
                  <a:pt x="19" y="84"/>
                </a:cubicBezTo>
                <a:cubicBezTo>
                  <a:pt x="20" y="84"/>
                  <a:pt x="22" y="84"/>
                  <a:pt x="23" y="85"/>
                </a:cubicBezTo>
                <a:cubicBezTo>
                  <a:pt x="32" y="79"/>
                  <a:pt x="40" y="75"/>
                  <a:pt x="51" y="71"/>
                </a:cubicBezTo>
                <a:cubicBezTo>
                  <a:pt x="75" y="58"/>
                  <a:pt x="103" y="49"/>
                  <a:pt x="125" y="35"/>
                </a:cubicBezTo>
                <a:cubicBezTo>
                  <a:pt x="125" y="27"/>
                  <a:pt x="123" y="18"/>
                  <a:pt x="126" y="12"/>
                </a:cubicBezTo>
                <a:cubicBezTo>
                  <a:pt x="130" y="7"/>
                  <a:pt x="141" y="4"/>
                  <a:pt x="148" y="2"/>
                </a:cubicBezTo>
                <a:cubicBezTo>
                  <a:pt x="153" y="1"/>
                  <a:pt x="158" y="0"/>
                  <a:pt x="164" y="3"/>
                </a:cubicBezTo>
                <a:cubicBezTo>
                  <a:pt x="171" y="12"/>
                  <a:pt x="177" y="21"/>
                  <a:pt x="183" y="30"/>
                </a:cubicBezTo>
                <a:cubicBezTo>
                  <a:pt x="191" y="33"/>
                  <a:pt x="200" y="34"/>
                  <a:pt x="207" y="37"/>
                </a:cubicBezTo>
                <a:cubicBezTo>
                  <a:pt x="209" y="38"/>
                  <a:pt x="210" y="40"/>
                  <a:pt x="212" y="41"/>
                </a:cubicBezTo>
                <a:cubicBezTo>
                  <a:pt x="223" y="46"/>
                  <a:pt x="232" y="54"/>
                  <a:pt x="239" y="62"/>
                </a:cubicBezTo>
                <a:cubicBezTo>
                  <a:pt x="238" y="65"/>
                  <a:pt x="240" y="69"/>
                  <a:pt x="239" y="73"/>
                </a:cubicBezTo>
                <a:cubicBezTo>
                  <a:pt x="237" y="80"/>
                  <a:pt x="232" y="85"/>
                  <a:pt x="227" y="90"/>
                </a:cubicBezTo>
                <a:cubicBezTo>
                  <a:pt x="222" y="95"/>
                  <a:pt x="218" y="98"/>
                  <a:pt x="211" y="102"/>
                </a:cubicBezTo>
                <a:cubicBezTo>
                  <a:pt x="209" y="104"/>
                  <a:pt x="206" y="106"/>
                  <a:pt x="202" y="107"/>
                </a:cubicBezTo>
                <a:cubicBezTo>
                  <a:pt x="204" y="114"/>
                  <a:pt x="197" y="115"/>
                  <a:pt x="191" y="113"/>
                </a:cubicBezTo>
                <a:cubicBezTo>
                  <a:pt x="188" y="115"/>
                  <a:pt x="188" y="121"/>
                  <a:pt x="184" y="122"/>
                </a:cubicBezTo>
                <a:cubicBezTo>
                  <a:pt x="180" y="123"/>
                  <a:pt x="177" y="121"/>
                  <a:pt x="173" y="120"/>
                </a:cubicBezTo>
                <a:cubicBezTo>
                  <a:pt x="168" y="120"/>
                  <a:pt x="164" y="123"/>
                  <a:pt x="159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48" y="125"/>
                  <a:pt x="135" y="127"/>
                  <a:pt x="122" y="126"/>
                </a:cubicBezTo>
                <a:cubicBezTo>
                  <a:pt x="119" y="125"/>
                  <a:pt x="114" y="125"/>
                  <a:pt x="112" y="123"/>
                </a:cubicBezTo>
                <a:cubicBezTo>
                  <a:pt x="112" y="121"/>
                  <a:pt x="112" y="120"/>
                  <a:pt x="113" y="119"/>
                </a:cubicBezTo>
                <a:cubicBezTo>
                  <a:pt x="109" y="102"/>
                  <a:pt x="114" y="85"/>
                  <a:pt x="119" y="71"/>
                </a:cubicBezTo>
                <a:cubicBezTo>
                  <a:pt x="118" y="71"/>
                  <a:pt x="115" y="73"/>
                  <a:pt x="114" y="74"/>
                </a:cubicBezTo>
                <a:cubicBezTo>
                  <a:pt x="110" y="75"/>
                  <a:pt x="106" y="76"/>
                  <a:pt x="102" y="78"/>
                </a:cubicBezTo>
                <a:cubicBezTo>
                  <a:pt x="92" y="81"/>
                  <a:pt x="80" y="87"/>
                  <a:pt x="70" y="92"/>
                </a:cubicBezTo>
                <a:cubicBezTo>
                  <a:pt x="65" y="94"/>
                  <a:pt x="60" y="96"/>
                  <a:pt x="55" y="98"/>
                </a:cubicBezTo>
                <a:cubicBezTo>
                  <a:pt x="50" y="101"/>
                  <a:pt x="45" y="103"/>
                  <a:pt x="40" y="106"/>
                </a:cubicBezTo>
                <a:cubicBezTo>
                  <a:pt x="37" y="108"/>
                  <a:pt x="35" y="110"/>
                  <a:pt x="33" y="112"/>
                </a:cubicBezTo>
                <a:cubicBezTo>
                  <a:pt x="37" y="129"/>
                  <a:pt x="47" y="142"/>
                  <a:pt x="53" y="157"/>
                </a:cubicBezTo>
                <a:cubicBezTo>
                  <a:pt x="56" y="163"/>
                  <a:pt x="58" y="169"/>
                  <a:pt x="61" y="174"/>
                </a:cubicBezTo>
                <a:cubicBezTo>
                  <a:pt x="62" y="176"/>
                  <a:pt x="64" y="177"/>
                  <a:pt x="65" y="179"/>
                </a:cubicBezTo>
                <a:cubicBezTo>
                  <a:pt x="69" y="187"/>
                  <a:pt x="72" y="195"/>
                  <a:pt x="77" y="202"/>
                </a:cubicBezTo>
                <a:cubicBezTo>
                  <a:pt x="79" y="205"/>
                  <a:pt x="80" y="208"/>
                  <a:pt x="82" y="211"/>
                </a:cubicBezTo>
                <a:cubicBezTo>
                  <a:pt x="83" y="213"/>
                  <a:pt x="85" y="214"/>
                  <a:pt x="85" y="217"/>
                </a:cubicBezTo>
                <a:cubicBezTo>
                  <a:pt x="92" y="223"/>
                  <a:pt x="103" y="224"/>
                  <a:pt x="104" y="233"/>
                </a:cubicBezTo>
                <a:cubicBezTo>
                  <a:pt x="108" y="236"/>
                  <a:pt x="113" y="236"/>
                  <a:pt x="118" y="238"/>
                </a:cubicBezTo>
                <a:cubicBezTo>
                  <a:pt x="115" y="220"/>
                  <a:pt x="113" y="207"/>
                  <a:pt x="109" y="189"/>
                </a:cubicBezTo>
                <a:cubicBezTo>
                  <a:pt x="109" y="188"/>
                  <a:pt x="111" y="188"/>
                  <a:pt x="111" y="187"/>
                </a:cubicBezTo>
                <a:cubicBezTo>
                  <a:pt x="106" y="179"/>
                  <a:pt x="101" y="168"/>
                  <a:pt x="96" y="157"/>
                </a:cubicBezTo>
                <a:cubicBezTo>
                  <a:pt x="95" y="155"/>
                  <a:pt x="93" y="152"/>
                  <a:pt x="93" y="150"/>
                </a:cubicBezTo>
                <a:cubicBezTo>
                  <a:pt x="92" y="148"/>
                  <a:pt x="92" y="145"/>
                  <a:pt x="91" y="143"/>
                </a:cubicBezTo>
                <a:cubicBezTo>
                  <a:pt x="90" y="141"/>
                  <a:pt x="89" y="140"/>
                  <a:pt x="89" y="139"/>
                </a:cubicBezTo>
                <a:cubicBezTo>
                  <a:pt x="88" y="137"/>
                  <a:pt x="85" y="133"/>
                  <a:pt x="86" y="130"/>
                </a:cubicBezTo>
                <a:cubicBezTo>
                  <a:pt x="86" y="126"/>
                  <a:pt x="95" y="120"/>
                  <a:pt x="100" y="121"/>
                </a:cubicBezTo>
                <a:cubicBezTo>
                  <a:pt x="101" y="122"/>
                  <a:pt x="102" y="123"/>
                  <a:pt x="101" y="124"/>
                </a:cubicBezTo>
                <a:cubicBezTo>
                  <a:pt x="106" y="134"/>
                  <a:pt x="111" y="144"/>
                  <a:pt x="116" y="154"/>
                </a:cubicBezTo>
                <a:cubicBezTo>
                  <a:pt x="119" y="160"/>
                  <a:pt x="124" y="168"/>
                  <a:pt x="127" y="175"/>
                </a:cubicBezTo>
                <a:cubicBezTo>
                  <a:pt x="128" y="177"/>
                  <a:pt x="129" y="181"/>
                  <a:pt x="131" y="181"/>
                </a:cubicBezTo>
                <a:cubicBezTo>
                  <a:pt x="130" y="172"/>
                  <a:pt x="131" y="161"/>
                  <a:pt x="128" y="154"/>
                </a:cubicBezTo>
                <a:cubicBezTo>
                  <a:pt x="131" y="149"/>
                  <a:pt x="135" y="142"/>
                  <a:pt x="134" y="136"/>
                </a:cubicBezTo>
                <a:cubicBezTo>
                  <a:pt x="138" y="135"/>
                  <a:pt x="139" y="140"/>
                  <a:pt x="141" y="143"/>
                </a:cubicBezTo>
                <a:cubicBezTo>
                  <a:pt x="144" y="147"/>
                  <a:pt x="146" y="150"/>
                  <a:pt x="150" y="153"/>
                </a:cubicBezTo>
                <a:cubicBezTo>
                  <a:pt x="149" y="159"/>
                  <a:pt x="151" y="164"/>
                  <a:pt x="151" y="170"/>
                </a:cubicBezTo>
                <a:cubicBezTo>
                  <a:pt x="154" y="160"/>
                  <a:pt x="159" y="149"/>
                  <a:pt x="162" y="140"/>
                </a:cubicBezTo>
                <a:cubicBezTo>
                  <a:pt x="164" y="138"/>
                  <a:pt x="169" y="140"/>
                  <a:pt x="172" y="141"/>
                </a:cubicBezTo>
                <a:cubicBezTo>
                  <a:pt x="171" y="146"/>
                  <a:pt x="175" y="147"/>
                  <a:pt x="178" y="149"/>
                </a:cubicBezTo>
                <a:cubicBezTo>
                  <a:pt x="178" y="158"/>
                  <a:pt x="171" y="164"/>
                  <a:pt x="173" y="173"/>
                </a:cubicBezTo>
                <a:cubicBezTo>
                  <a:pt x="173" y="178"/>
                  <a:pt x="166" y="180"/>
                  <a:pt x="166" y="174"/>
                </a:cubicBezTo>
                <a:cubicBezTo>
                  <a:pt x="165" y="178"/>
                  <a:pt x="164" y="182"/>
                  <a:pt x="162" y="185"/>
                </a:cubicBezTo>
                <a:cubicBezTo>
                  <a:pt x="166" y="187"/>
                  <a:pt x="161" y="195"/>
                  <a:pt x="161" y="200"/>
                </a:cubicBezTo>
                <a:cubicBezTo>
                  <a:pt x="161" y="204"/>
                  <a:pt x="161" y="207"/>
                  <a:pt x="161" y="211"/>
                </a:cubicBezTo>
                <a:cubicBezTo>
                  <a:pt x="160" y="222"/>
                  <a:pt x="159" y="233"/>
                  <a:pt x="158" y="241"/>
                </a:cubicBezTo>
                <a:cubicBezTo>
                  <a:pt x="151" y="247"/>
                  <a:pt x="139" y="247"/>
                  <a:pt x="131" y="247"/>
                </a:cubicBezTo>
                <a:close/>
                <a:moveTo>
                  <a:pt x="4" y="100"/>
                </a:moveTo>
                <a:cubicBezTo>
                  <a:pt x="3" y="102"/>
                  <a:pt x="6" y="108"/>
                  <a:pt x="7" y="110"/>
                </a:cubicBezTo>
                <a:cubicBezTo>
                  <a:pt x="8" y="110"/>
                  <a:pt x="10" y="112"/>
                  <a:pt x="11" y="113"/>
                </a:cubicBezTo>
                <a:cubicBezTo>
                  <a:pt x="19" y="117"/>
                  <a:pt x="31" y="112"/>
                  <a:pt x="31" y="105"/>
                </a:cubicBezTo>
                <a:cubicBezTo>
                  <a:pt x="31" y="105"/>
                  <a:pt x="32" y="105"/>
                  <a:pt x="32" y="105"/>
                </a:cubicBezTo>
                <a:cubicBezTo>
                  <a:pt x="32" y="104"/>
                  <a:pt x="32" y="101"/>
                  <a:pt x="32" y="101"/>
                </a:cubicBezTo>
                <a:cubicBezTo>
                  <a:pt x="32" y="97"/>
                  <a:pt x="30" y="95"/>
                  <a:pt x="28" y="91"/>
                </a:cubicBezTo>
                <a:cubicBezTo>
                  <a:pt x="25" y="90"/>
                  <a:pt x="21" y="90"/>
                  <a:pt x="17" y="88"/>
                </a:cubicBezTo>
                <a:cubicBezTo>
                  <a:pt x="12" y="88"/>
                  <a:pt x="6" y="92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5" y="97"/>
                  <a:pt x="4" y="97"/>
                  <a:pt x="4" y="97"/>
                </a:cubicBezTo>
                <a:cubicBezTo>
                  <a:pt x="5" y="99"/>
                  <a:pt x="4" y="99"/>
                  <a:pt x="4" y="100"/>
                </a:cubicBezTo>
                <a:close/>
                <a:moveTo>
                  <a:pt x="168" y="13"/>
                </a:moveTo>
                <a:cubicBezTo>
                  <a:pt x="166" y="10"/>
                  <a:pt x="164" y="7"/>
                  <a:pt x="161" y="5"/>
                </a:cubicBezTo>
                <a:cubicBezTo>
                  <a:pt x="155" y="2"/>
                  <a:pt x="151" y="4"/>
                  <a:pt x="146" y="6"/>
                </a:cubicBezTo>
                <a:cubicBezTo>
                  <a:pt x="137" y="9"/>
                  <a:pt x="127" y="10"/>
                  <a:pt x="127" y="22"/>
                </a:cubicBezTo>
                <a:cubicBezTo>
                  <a:pt x="127" y="30"/>
                  <a:pt x="130" y="41"/>
                  <a:pt x="130" y="49"/>
                </a:cubicBezTo>
                <a:cubicBezTo>
                  <a:pt x="140" y="35"/>
                  <a:pt x="158" y="31"/>
                  <a:pt x="179" y="29"/>
                </a:cubicBezTo>
                <a:cubicBezTo>
                  <a:pt x="176" y="23"/>
                  <a:pt x="172" y="18"/>
                  <a:pt x="168" y="13"/>
                </a:cubicBezTo>
                <a:close/>
                <a:moveTo>
                  <a:pt x="195" y="36"/>
                </a:moveTo>
                <a:cubicBezTo>
                  <a:pt x="194" y="36"/>
                  <a:pt x="192" y="36"/>
                  <a:pt x="190" y="36"/>
                </a:cubicBezTo>
                <a:cubicBezTo>
                  <a:pt x="186" y="34"/>
                  <a:pt x="181" y="32"/>
                  <a:pt x="176" y="32"/>
                </a:cubicBezTo>
                <a:cubicBezTo>
                  <a:pt x="170" y="32"/>
                  <a:pt x="161" y="34"/>
                  <a:pt x="156" y="36"/>
                </a:cubicBezTo>
                <a:cubicBezTo>
                  <a:pt x="148" y="38"/>
                  <a:pt x="140" y="43"/>
                  <a:pt x="135" y="48"/>
                </a:cubicBezTo>
                <a:cubicBezTo>
                  <a:pt x="134" y="49"/>
                  <a:pt x="133" y="50"/>
                  <a:pt x="132" y="51"/>
                </a:cubicBezTo>
                <a:cubicBezTo>
                  <a:pt x="128" y="55"/>
                  <a:pt x="127" y="62"/>
                  <a:pt x="124" y="68"/>
                </a:cubicBezTo>
                <a:cubicBezTo>
                  <a:pt x="123" y="71"/>
                  <a:pt x="121" y="75"/>
                  <a:pt x="119" y="78"/>
                </a:cubicBezTo>
                <a:cubicBezTo>
                  <a:pt x="118" y="81"/>
                  <a:pt x="118" y="85"/>
                  <a:pt x="117" y="88"/>
                </a:cubicBezTo>
                <a:cubicBezTo>
                  <a:pt x="115" y="97"/>
                  <a:pt x="113" y="105"/>
                  <a:pt x="115" y="116"/>
                </a:cubicBezTo>
                <a:cubicBezTo>
                  <a:pt x="114" y="114"/>
                  <a:pt x="116" y="113"/>
                  <a:pt x="116" y="111"/>
                </a:cubicBezTo>
                <a:cubicBezTo>
                  <a:pt x="123" y="106"/>
                  <a:pt x="128" y="98"/>
                  <a:pt x="136" y="92"/>
                </a:cubicBezTo>
                <a:cubicBezTo>
                  <a:pt x="142" y="86"/>
                  <a:pt x="150" y="82"/>
                  <a:pt x="159" y="77"/>
                </a:cubicBezTo>
                <a:cubicBezTo>
                  <a:pt x="180" y="66"/>
                  <a:pt x="207" y="55"/>
                  <a:pt x="233" y="60"/>
                </a:cubicBezTo>
                <a:cubicBezTo>
                  <a:pt x="223" y="49"/>
                  <a:pt x="211" y="40"/>
                  <a:pt x="195" y="36"/>
                </a:cubicBezTo>
                <a:close/>
                <a:moveTo>
                  <a:pt x="117" y="58"/>
                </a:moveTo>
                <a:cubicBezTo>
                  <a:pt x="120" y="60"/>
                  <a:pt x="120" y="61"/>
                  <a:pt x="123" y="62"/>
                </a:cubicBezTo>
                <a:cubicBezTo>
                  <a:pt x="124" y="60"/>
                  <a:pt x="124" y="59"/>
                  <a:pt x="125" y="58"/>
                </a:cubicBezTo>
                <a:cubicBezTo>
                  <a:pt x="118" y="55"/>
                  <a:pt x="119" y="46"/>
                  <a:pt x="127" y="45"/>
                </a:cubicBezTo>
                <a:cubicBezTo>
                  <a:pt x="126" y="43"/>
                  <a:pt x="127" y="41"/>
                  <a:pt x="126" y="40"/>
                </a:cubicBezTo>
                <a:cubicBezTo>
                  <a:pt x="118" y="42"/>
                  <a:pt x="115" y="49"/>
                  <a:pt x="117" y="58"/>
                </a:cubicBezTo>
                <a:close/>
                <a:moveTo>
                  <a:pt x="93" y="54"/>
                </a:moveTo>
                <a:cubicBezTo>
                  <a:pt x="91" y="55"/>
                  <a:pt x="88" y="57"/>
                  <a:pt x="85" y="58"/>
                </a:cubicBezTo>
                <a:cubicBezTo>
                  <a:pt x="65" y="67"/>
                  <a:pt x="45" y="75"/>
                  <a:pt x="26" y="86"/>
                </a:cubicBezTo>
                <a:cubicBezTo>
                  <a:pt x="28" y="85"/>
                  <a:pt x="27" y="87"/>
                  <a:pt x="29" y="87"/>
                </a:cubicBezTo>
                <a:cubicBezTo>
                  <a:pt x="30" y="87"/>
                  <a:pt x="31" y="86"/>
                  <a:pt x="33" y="85"/>
                </a:cubicBezTo>
                <a:cubicBezTo>
                  <a:pt x="36" y="83"/>
                  <a:pt x="42" y="80"/>
                  <a:pt x="45" y="79"/>
                </a:cubicBezTo>
                <a:cubicBezTo>
                  <a:pt x="50" y="76"/>
                  <a:pt x="55" y="74"/>
                  <a:pt x="61" y="72"/>
                </a:cubicBezTo>
                <a:cubicBezTo>
                  <a:pt x="70" y="68"/>
                  <a:pt x="79" y="65"/>
                  <a:pt x="87" y="61"/>
                </a:cubicBezTo>
                <a:cubicBezTo>
                  <a:pt x="96" y="57"/>
                  <a:pt x="105" y="53"/>
                  <a:pt x="113" y="49"/>
                </a:cubicBezTo>
                <a:cubicBezTo>
                  <a:pt x="114" y="47"/>
                  <a:pt x="116" y="45"/>
                  <a:pt x="115" y="44"/>
                </a:cubicBezTo>
                <a:cubicBezTo>
                  <a:pt x="109" y="48"/>
                  <a:pt x="101" y="50"/>
                  <a:pt x="93" y="54"/>
                </a:cubicBezTo>
                <a:close/>
                <a:moveTo>
                  <a:pt x="126" y="55"/>
                </a:moveTo>
                <a:cubicBezTo>
                  <a:pt x="128" y="52"/>
                  <a:pt x="129" y="50"/>
                  <a:pt x="127" y="48"/>
                </a:cubicBezTo>
                <a:cubicBezTo>
                  <a:pt x="124" y="48"/>
                  <a:pt x="123" y="54"/>
                  <a:pt x="126" y="55"/>
                </a:cubicBezTo>
                <a:close/>
                <a:moveTo>
                  <a:pt x="113" y="56"/>
                </a:moveTo>
                <a:cubicBezTo>
                  <a:pt x="114" y="55"/>
                  <a:pt x="113" y="54"/>
                  <a:pt x="113" y="52"/>
                </a:cubicBezTo>
                <a:cubicBezTo>
                  <a:pt x="113" y="52"/>
                  <a:pt x="112" y="52"/>
                  <a:pt x="112" y="52"/>
                </a:cubicBezTo>
                <a:cubicBezTo>
                  <a:pt x="101" y="57"/>
                  <a:pt x="90" y="63"/>
                  <a:pt x="78" y="67"/>
                </a:cubicBezTo>
                <a:cubicBezTo>
                  <a:pt x="75" y="69"/>
                  <a:pt x="70" y="71"/>
                  <a:pt x="66" y="72"/>
                </a:cubicBezTo>
                <a:cubicBezTo>
                  <a:pt x="62" y="74"/>
                  <a:pt x="58" y="76"/>
                  <a:pt x="54" y="78"/>
                </a:cubicBezTo>
                <a:cubicBezTo>
                  <a:pt x="48" y="80"/>
                  <a:pt x="40" y="84"/>
                  <a:pt x="35" y="87"/>
                </a:cubicBezTo>
                <a:cubicBezTo>
                  <a:pt x="28" y="90"/>
                  <a:pt x="36" y="94"/>
                  <a:pt x="37" y="98"/>
                </a:cubicBezTo>
                <a:cubicBezTo>
                  <a:pt x="63" y="85"/>
                  <a:pt x="92" y="76"/>
                  <a:pt x="117" y="62"/>
                </a:cubicBezTo>
                <a:cubicBezTo>
                  <a:pt x="115" y="61"/>
                  <a:pt x="115" y="57"/>
                  <a:pt x="113" y="56"/>
                </a:cubicBezTo>
                <a:close/>
                <a:moveTo>
                  <a:pt x="226" y="87"/>
                </a:moveTo>
                <a:cubicBezTo>
                  <a:pt x="232" y="80"/>
                  <a:pt x="238" y="73"/>
                  <a:pt x="235" y="64"/>
                </a:cubicBezTo>
                <a:cubicBezTo>
                  <a:pt x="233" y="63"/>
                  <a:pt x="232" y="62"/>
                  <a:pt x="230" y="62"/>
                </a:cubicBezTo>
                <a:cubicBezTo>
                  <a:pt x="216" y="60"/>
                  <a:pt x="200" y="63"/>
                  <a:pt x="190" y="66"/>
                </a:cubicBezTo>
                <a:cubicBezTo>
                  <a:pt x="193" y="80"/>
                  <a:pt x="201" y="91"/>
                  <a:pt x="202" y="104"/>
                </a:cubicBezTo>
                <a:cubicBezTo>
                  <a:pt x="211" y="99"/>
                  <a:pt x="219" y="95"/>
                  <a:pt x="226" y="87"/>
                </a:cubicBezTo>
                <a:close/>
                <a:moveTo>
                  <a:pt x="119" y="65"/>
                </a:moveTo>
                <a:cubicBezTo>
                  <a:pt x="119" y="65"/>
                  <a:pt x="119" y="65"/>
                  <a:pt x="119" y="65"/>
                </a:cubicBezTo>
                <a:cubicBezTo>
                  <a:pt x="117" y="66"/>
                  <a:pt x="115" y="66"/>
                  <a:pt x="113" y="67"/>
                </a:cubicBezTo>
                <a:cubicBezTo>
                  <a:pt x="108" y="68"/>
                  <a:pt x="101" y="75"/>
                  <a:pt x="95" y="76"/>
                </a:cubicBezTo>
                <a:cubicBezTo>
                  <a:pt x="89" y="78"/>
                  <a:pt x="84" y="81"/>
                  <a:pt x="78" y="83"/>
                </a:cubicBezTo>
                <a:cubicBezTo>
                  <a:pt x="72" y="86"/>
                  <a:pt x="65" y="89"/>
                  <a:pt x="60" y="91"/>
                </a:cubicBezTo>
                <a:cubicBezTo>
                  <a:pt x="52" y="95"/>
                  <a:pt x="44" y="97"/>
                  <a:pt x="37" y="101"/>
                </a:cubicBezTo>
                <a:cubicBezTo>
                  <a:pt x="37" y="102"/>
                  <a:pt x="38" y="103"/>
                  <a:pt x="37" y="105"/>
                </a:cubicBezTo>
                <a:cubicBezTo>
                  <a:pt x="50" y="97"/>
                  <a:pt x="64" y="91"/>
                  <a:pt x="78" y="85"/>
                </a:cubicBezTo>
                <a:cubicBezTo>
                  <a:pt x="87" y="81"/>
                  <a:pt x="95" y="76"/>
                  <a:pt x="106" y="74"/>
                </a:cubicBezTo>
                <a:cubicBezTo>
                  <a:pt x="111" y="72"/>
                  <a:pt x="116" y="69"/>
                  <a:pt x="122" y="66"/>
                </a:cubicBezTo>
                <a:cubicBezTo>
                  <a:pt x="121" y="65"/>
                  <a:pt x="120" y="66"/>
                  <a:pt x="119" y="65"/>
                </a:cubicBezTo>
                <a:close/>
                <a:moveTo>
                  <a:pt x="199" y="101"/>
                </a:moveTo>
                <a:cubicBezTo>
                  <a:pt x="198" y="97"/>
                  <a:pt x="196" y="92"/>
                  <a:pt x="194" y="87"/>
                </a:cubicBezTo>
                <a:cubicBezTo>
                  <a:pt x="194" y="85"/>
                  <a:pt x="194" y="83"/>
                  <a:pt x="193" y="82"/>
                </a:cubicBezTo>
                <a:cubicBezTo>
                  <a:pt x="192" y="79"/>
                  <a:pt x="190" y="77"/>
                  <a:pt x="190" y="75"/>
                </a:cubicBezTo>
                <a:cubicBezTo>
                  <a:pt x="188" y="72"/>
                  <a:pt x="188" y="70"/>
                  <a:pt x="186" y="68"/>
                </a:cubicBezTo>
                <a:cubicBezTo>
                  <a:pt x="185" y="69"/>
                  <a:pt x="183" y="69"/>
                  <a:pt x="182" y="70"/>
                </a:cubicBezTo>
                <a:cubicBezTo>
                  <a:pt x="183" y="78"/>
                  <a:pt x="189" y="88"/>
                  <a:pt x="192" y="96"/>
                </a:cubicBezTo>
                <a:cubicBezTo>
                  <a:pt x="193" y="99"/>
                  <a:pt x="193" y="101"/>
                  <a:pt x="193" y="102"/>
                </a:cubicBezTo>
                <a:cubicBezTo>
                  <a:pt x="193" y="105"/>
                  <a:pt x="190" y="106"/>
                  <a:pt x="188" y="104"/>
                </a:cubicBezTo>
                <a:cubicBezTo>
                  <a:pt x="184" y="92"/>
                  <a:pt x="178" y="84"/>
                  <a:pt x="173" y="73"/>
                </a:cubicBezTo>
                <a:cubicBezTo>
                  <a:pt x="172" y="73"/>
                  <a:pt x="171" y="74"/>
                  <a:pt x="170" y="75"/>
                </a:cubicBezTo>
                <a:cubicBezTo>
                  <a:pt x="172" y="81"/>
                  <a:pt x="175" y="87"/>
                  <a:pt x="178" y="94"/>
                </a:cubicBezTo>
                <a:cubicBezTo>
                  <a:pt x="181" y="98"/>
                  <a:pt x="184" y="104"/>
                  <a:pt x="181" y="109"/>
                </a:cubicBezTo>
                <a:cubicBezTo>
                  <a:pt x="177" y="110"/>
                  <a:pt x="173" y="104"/>
                  <a:pt x="171" y="101"/>
                </a:cubicBezTo>
                <a:cubicBezTo>
                  <a:pt x="168" y="94"/>
                  <a:pt x="165" y="85"/>
                  <a:pt x="162" y="79"/>
                </a:cubicBezTo>
                <a:cubicBezTo>
                  <a:pt x="161" y="79"/>
                  <a:pt x="159" y="80"/>
                  <a:pt x="158" y="81"/>
                </a:cubicBezTo>
                <a:cubicBezTo>
                  <a:pt x="158" y="82"/>
                  <a:pt x="159" y="81"/>
                  <a:pt x="159" y="83"/>
                </a:cubicBezTo>
                <a:cubicBezTo>
                  <a:pt x="158" y="86"/>
                  <a:pt x="161" y="90"/>
                  <a:pt x="164" y="93"/>
                </a:cubicBezTo>
                <a:cubicBezTo>
                  <a:pt x="166" y="97"/>
                  <a:pt x="168" y="102"/>
                  <a:pt x="170" y="106"/>
                </a:cubicBezTo>
                <a:cubicBezTo>
                  <a:pt x="171" y="108"/>
                  <a:pt x="173" y="110"/>
                  <a:pt x="174" y="112"/>
                </a:cubicBezTo>
                <a:cubicBezTo>
                  <a:pt x="176" y="115"/>
                  <a:pt x="178" y="120"/>
                  <a:pt x="182" y="120"/>
                </a:cubicBezTo>
                <a:cubicBezTo>
                  <a:pt x="186" y="119"/>
                  <a:pt x="185" y="114"/>
                  <a:pt x="188" y="111"/>
                </a:cubicBezTo>
                <a:cubicBezTo>
                  <a:pt x="191" y="108"/>
                  <a:pt x="196" y="111"/>
                  <a:pt x="199" y="111"/>
                </a:cubicBezTo>
                <a:cubicBezTo>
                  <a:pt x="200" y="108"/>
                  <a:pt x="200" y="104"/>
                  <a:pt x="199" y="101"/>
                </a:cubicBezTo>
                <a:close/>
                <a:moveTo>
                  <a:pt x="187" y="92"/>
                </a:moveTo>
                <a:cubicBezTo>
                  <a:pt x="184" y="85"/>
                  <a:pt x="183" y="78"/>
                  <a:pt x="178" y="73"/>
                </a:cubicBezTo>
                <a:cubicBezTo>
                  <a:pt x="178" y="72"/>
                  <a:pt x="178" y="72"/>
                  <a:pt x="178" y="71"/>
                </a:cubicBezTo>
                <a:cubicBezTo>
                  <a:pt x="178" y="71"/>
                  <a:pt x="178" y="71"/>
                  <a:pt x="177" y="71"/>
                </a:cubicBezTo>
                <a:cubicBezTo>
                  <a:pt x="177" y="71"/>
                  <a:pt x="177" y="72"/>
                  <a:pt x="176" y="72"/>
                </a:cubicBezTo>
                <a:cubicBezTo>
                  <a:pt x="178" y="78"/>
                  <a:pt x="181" y="83"/>
                  <a:pt x="184" y="89"/>
                </a:cubicBezTo>
                <a:cubicBezTo>
                  <a:pt x="187" y="93"/>
                  <a:pt x="187" y="98"/>
                  <a:pt x="190" y="101"/>
                </a:cubicBezTo>
                <a:cubicBezTo>
                  <a:pt x="191" y="97"/>
                  <a:pt x="188" y="95"/>
                  <a:pt x="187" y="92"/>
                </a:cubicBezTo>
                <a:close/>
                <a:moveTo>
                  <a:pt x="170" y="83"/>
                </a:moveTo>
                <a:cubicBezTo>
                  <a:pt x="169" y="80"/>
                  <a:pt x="169" y="77"/>
                  <a:pt x="167" y="76"/>
                </a:cubicBezTo>
                <a:cubicBezTo>
                  <a:pt x="166" y="77"/>
                  <a:pt x="164" y="76"/>
                  <a:pt x="164" y="78"/>
                </a:cubicBezTo>
                <a:cubicBezTo>
                  <a:pt x="169" y="86"/>
                  <a:pt x="172" y="99"/>
                  <a:pt x="179" y="106"/>
                </a:cubicBezTo>
                <a:cubicBezTo>
                  <a:pt x="178" y="97"/>
                  <a:pt x="173" y="90"/>
                  <a:pt x="170" y="83"/>
                </a:cubicBezTo>
                <a:close/>
                <a:moveTo>
                  <a:pt x="121" y="111"/>
                </a:moveTo>
                <a:cubicBezTo>
                  <a:pt x="118" y="114"/>
                  <a:pt x="117" y="117"/>
                  <a:pt x="116" y="121"/>
                </a:cubicBezTo>
                <a:cubicBezTo>
                  <a:pt x="126" y="125"/>
                  <a:pt x="139" y="124"/>
                  <a:pt x="149" y="122"/>
                </a:cubicBezTo>
                <a:cubicBezTo>
                  <a:pt x="157" y="121"/>
                  <a:pt x="165" y="119"/>
                  <a:pt x="171" y="117"/>
                </a:cubicBezTo>
                <a:cubicBezTo>
                  <a:pt x="165" y="106"/>
                  <a:pt x="159" y="93"/>
                  <a:pt x="155" y="82"/>
                </a:cubicBezTo>
                <a:cubicBezTo>
                  <a:pt x="141" y="90"/>
                  <a:pt x="130" y="100"/>
                  <a:pt x="121" y="111"/>
                </a:cubicBezTo>
                <a:close/>
                <a:moveTo>
                  <a:pt x="85" y="224"/>
                </a:moveTo>
                <a:cubicBezTo>
                  <a:pt x="84" y="223"/>
                  <a:pt x="83" y="221"/>
                  <a:pt x="82" y="219"/>
                </a:cubicBezTo>
                <a:cubicBezTo>
                  <a:pt x="81" y="213"/>
                  <a:pt x="78" y="211"/>
                  <a:pt x="76" y="205"/>
                </a:cubicBezTo>
                <a:cubicBezTo>
                  <a:pt x="75" y="204"/>
                  <a:pt x="74" y="202"/>
                  <a:pt x="72" y="200"/>
                </a:cubicBezTo>
                <a:cubicBezTo>
                  <a:pt x="72" y="199"/>
                  <a:pt x="72" y="199"/>
                  <a:pt x="72" y="198"/>
                </a:cubicBezTo>
                <a:cubicBezTo>
                  <a:pt x="68" y="194"/>
                  <a:pt x="67" y="187"/>
                  <a:pt x="63" y="184"/>
                </a:cubicBezTo>
                <a:cubicBezTo>
                  <a:pt x="58" y="175"/>
                  <a:pt x="54" y="165"/>
                  <a:pt x="50" y="156"/>
                </a:cubicBezTo>
                <a:cubicBezTo>
                  <a:pt x="44" y="142"/>
                  <a:pt x="36" y="130"/>
                  <a:pt x="31" y="115"/>
                </a:cubicBezTo>
                <a:cubicBezTo>
                  <a:pt x="29" y="116"/>
                  <a:pt x="28" y="117"/>
                  <a:pt x="27" y="117"/>
                </a:cubicBezTo>
                <a:cubicBezTo>
                  <a:pt x="29" y="124"/>
                  <a:pt x="33" y="131"/>
                  <a:pt x="36" y="137"/>
                </a:cubicBezTo>
                <a:cubicBezTo>
                  <a:pt x="38" y="140"/>
                  <a:pt x="39" y="143"/>
                  <a:pt x="41" y="147"/>
                </a:cubicBezTo>
                <a:cubicBezTo>
                  <a:pt x="52" y="169"/>
                  <a:pt x="61" y="192"/>
                  <a:pt x="74" y="212"/>
                </a:cubicBezTo>
                <a:cubicBezTo>
                  <a:pt x="76" y="216"/>
                  <a:pt x="79" y="219"/>
                  <a:pt x="80" y="224"/>
                </a:cubicBezTo>
                <a:cubicBezTo>
                  <a:pt x="80" y="225"/>
                  <a:pt x="79" y="225"/>
                  <a:pt x="80" y="226"/>
                </a:cubicBezTo>
                <a:cubicBezTo>
                  <a:pt x="83" y="227"/>
                  <a:pt x="83" y="225"/>
                  <a:pt x="85" y="224"/>
                </a:cubicBezTo>
                <a:close/>
                <a:moveTo>
                  <a:pt x="15" y="126"/>
                </a:moveTo>
                <a:cubicBezTo>
                  <a:pt x="16" y="128"/>
                  <a:pt x="17" y="130"/>
                  <a:pt x="18" y="132"/>
                </a:cubicBezTo>
                <a:cubicBezTo>
                  <a:pt x="21" y="136"/>
                  <a:pt x="22" y="140"/>
                  <a:pt x="25" y="144"/>
                </a:cubicBezTo>
                <a:cubicBezTo>
                  <a:pt x="34" y="161"/>
                  <a:pt x="41" y="179"/>
                  <a:pt x="49" y="195"/>
                </a:cubicBezTo>
                <a:cubicBezTo>
                  <a:pt x="54" y="204"/>
                  <a:pt x="56" y="213"/>
                  <a:pt x="61" y="220"/>
                </a:cubicBezTo>
                <a:cubicBezTo>
                  <a:pt x="61" y="222"/>
                  <a:pt x="62" y="228"/>
                  <a:pt x="66" y="226"/>
                </a:cubicBezTo>
                <a:cubicBezTo>
                  <a:pt x="66" y="223"/>
                  <a:pt x="65" y="222"/>
                  <a:pt x="65" y="218"/>
                </a:cubicBezTo>
                <a:cubicBezTo>
                  <a:pt x="60" y="213"/>
                  <a:pt x="58" y="206"/>
                  <a:pt x="55" y="199"/>
                </a:cubicBezTo>
                <a:cubicBezTo>
                  <a:pt x="53" y="196"/>
                  <a:pt x="52" y="194"/>
                  <a:pt x="50" y="190"/>
                </a:cubicBezTo>
                <a:cubicBezTo>
                  <a:pt x="49" y="187"/>
                  <a:pt x="47" y="185"/>
                  <a:pt x="45" y="182"/>
                </a:cubicBezTo>
                <a:cubicBezTo>
                  <a:pt x="44" y="178"/>
                  <a:pt x="43" y="175"/>
                  <a:pt x="41" y="172"/>
                </a:cubicBezTo>
                <a:cubicBezTo>
                  <a:pt x="39" y="165"/>
                  <a:pt x="36" y="159"/>
                  <a:pt x="33" y="153"/>
                </a:cubicBezTo>
                <a:cubicBezTo>
                  <a:pt x="30" y="146"/>
                  <a:pt x="26" y="141"/>
                  <a:pt x="23" y="135"/>
                </a:cubicBezTo>
                <a:cubicBezTo>
                  <a:pt x="20" y="129"/>
                  <a:pt x="18" y="117"/>
                  <a:pt x="12" y="118"/>
                </a:cubicBezTo>
                <a:cubicBezTo>
                  <a:pt x="13" y="121"/>
                  <a:pt x="14" y="123"/>
                  <a:pt x="15" y="126"/>
                </a:cubicBezTo>
                <a:close/>
                <a:moveTo>
                  <a:pt x="23" y="118"/>
                </a:moveTo>
                <a:cubicBezTo>
                  <a:pt x="22" y="118"/>
                  <a:pt x="21" y="118"/>
                  <a:pt x="19" y="118"/>
                </a:cubicBezTo>
                <a:cubicBezTo>
                  <a:pt x="22" y="128"/>
                  <a:pt x="27" y="137"/>
                  <a:pt x="32" y="145"/>
                </a:cubicBezTo>
                <a:cubicBezTo>
                  <a:pt x="42" y="165"/>
                  <a:pt x="48" y="185"/>
                  <a:pt x="60" y="204"/>
                </a:cubicBezTo>
                <a:cubicBezTo>
                  <a:pt x="62" y="208"/>
                  <a:pt x="64" y="213"/>
                  <a:pt x="67" y="217"/>
                </a:cubicBezTo>
                <a:cubicBezTo>
                  <a:pt x="69" y="216"/>
                  <a:pt x="72" y="218"/>
                  <a:pt x="73" y="217"/>
                </a:cubicBezTo>
                <a:cubicBezTo>
                  <a:pt x="55" y="185"/>
                  <a:pt x="41" y="150"/>
                  <a:pt x="23" y="118"/>
                </a:cubicBezTo>
                <a:close/>
                <a:moveTo>
                  <a:pt x="97" y="124"/>
                </a:moveTo>
                <a:cubicBezTo>
                  <a:pt x="91" y="126"/>
                  <a:pt x="88" y="130"/>
                  <a:pt x="90" y="136"/>
                </a:cubicBezTo>
                <a:cubicBezTo>
                  <a:pt x="91" y="138"/>
                  <a:pt x="93" y="140"/>
                  <a:pt x="94" y="143"/>
                </a:cubicBezTo>
                <a:cubicBezTo>
                  <a:pt x="96" y="149"/>
                  <a:pt x="97" y="154"/>
                  <a:pt x="100" y="160"/>
                </a:cubicBezTo>
                <a:cubicBezTo>
                  <a:pt x="104" y="170"/>
                  <a:pt x="110" y="181"/>
                  <a:pt x="115" y="190"/>
                </a:cubicBezTo>
                <a:cubicBezTo>
                  <a:pt x="118" y="192"/>
                  <a:pt x="125" y="193"/>
                  <a:pt x="131" y="192"/>
                </a:cubicBezTo>
                <a:cubicBezTo>
                  <a:pt x="131" y="191"/>
                  <a:pt x="130" y="191"/>
                  <a:pt x="131" y="190"/>
                </a:cubicBezTo>
                <a:cubicBezTo>
                  <a:pt x="130" y="191"/>
                  <a:pt x="128" y="192"/>
                  <a:pt x="127" y="191"/>
                </a:cubicBezTo>
                <a:cubicBezTo>
                  <a:pt x="127" y="189"/>
                  <a:pt x="129" y="189"/>
                  <a:pt x="130" y="186"/>
                </a:cubicBezTo>
                <a:cubicBezTo>
                  <a:pt x="128" y="185"/>
                  <a:pt x="126" y="189"/>
                  <a:pt x="125" y="187"/>
                </a:cubicBezTo>
                <a:cubicBezTo>
                  <a:pt x="125" y="185"/>
                  <a:pt x="129" y="184"/>
                  <a:pt x="127" y="182"/>
                </a:cubicBezTo>
                <a:cubicBezTo>
                  <a:pt x="126" y="183"/>
                  <a:pt x="124" y="184"/>
                  <a:pt x="123" y="184"/>
                </a:cubicBezTo>
                <a:cubicBezTo>
                  <a:pt x="123" y="181"/>
                  <a:pt x="125" y="180"/>
                  <a:pt x="126" y="178"/>
                </a:cubicBezTo>
                <a:cubicBezTo>
                  <a:pt x="125" y="177"/>
                  <a:pt x="125" y="175"/>
                  <a:pt x="124" y="174"/>
                </a:cubicBezTo>
                <a:cubicBezTo>
                  <a:pt x="122" y="175"/>
                  <a:pt x="118" y="179"/>
                  <a:pt x="116" y="177"/>
                </a:cubicBezTo>
                <a:cubicBezTo>
                  <a:pt x="118" y="175"/>
                  <a:pt x="120" y="173"/>
                  <a:pt x="123" y="172"/>
                </a:cubicBezTo>
                <a:cubicBezTo>
                  <a:pt x="123" y="171"/>
                  <a:pt x="122" y="171"/>
                  <a:pt x="122" y="170"/>
                </a:cubicBezTo>
                <a:cubicBezTo>
                  <a:pt x="121" y="170"/>
                  <a:pt x="119" y="172"/>
                  <a:pt x="118" y="171"/>
                </a:cubicBezTo>
                <a:cubicBezTo>
                  <a:pt x="117" y="169"/>
                  <a:pt x="120" y="168"/>
                  <a:pt x="121" y="167"/>
                </a:cubicBezTo>
                <a:cubicBezTo>
                  <a:pt x="120" y="167"/>
                  <a:pt x="120" y="166"/>
                  <a:pt x="120" y="166"/>
                </a:cubicBezTo>
                <a:cubicBezTo>
                  <a:pt x="120" y="166"/>
                  <a:pt x="116" y="168"/>
                  <a:pt x="116" y="166"/>
                </a:cubicBezTo>
                <a:cubicBezTo>
                  <a:pt x="116" y="164"/>
                  <a:pt x="118" y="165"/>
                  <a:pt x="118" y="163"/>
                </a:cubicBezTo>
                <a:cubicBezTo>
                  <a:pt x="117" y="163"/>
                  <a:pt x="115" y="165"/>
                  <a:pt x="114" y="164"/>
                </a:cubicBezTo>
                <a:cubicBezTo>
                  <a:pt x="114" y="162"/>
                  <a:pt x="117" y="160"/>
                  <a:pt x="116" y="159"/>
                </a:cubicBezTo>
                <a:cubicBezTo>
                  <a:pt x="115" y="159"/>
                  <a:pt x="113" y="163"/>
                  <a:pt x="111" y="160"/>
                </a:cubicBezTo>
                <a:cubicBezTo>
                  <a:pt x="112" y="159"/>
                  <a:pt x="114" y="158"/>
                  <a:pt x="115" y="156"/>
                </a:cubicBezTo>
                <a:cubicBezTo>
                  <a:pt x="114" y="156"/>
                  <a:pt x="114" y="155"/>
                  <a:pt x="114" y="154"/>
                </a:cubicBezTo>
                <a:cubicBezTo>
                  <a:pt x="111" y="154"/>
                  <a:pt x="109" y="156"/>
                  <a:pt x="107" y="157"/>
                </a:cubicBezTo>
                <a:cubicBezTo>
                  <a:pt x="107" y="157"/>
                  <a:pt x="107" y="157"/>
                  <a:pt x="106" y="156"/>
                </a:cubicBezTo>
                <a:cubicBezTo>
                  <a:pt x="107" y="153"/>
                  <a:pt x="111" y="153"/>
                  <a:pt x="112" y="151"/>
                </a:cubicBezTo>
                <a:cubicBezTo>
                  <a:pt x="112" y="151"/>
                  <a:pt x="112" y="151"/>
                  <a:pt x="112" y="150"/>
                </a:cubicBezTo>
                <a:cubicBezTo>
                  <a:pt x="111" y="150"/>
                  <a:pt x="110" y="151"/>
                  <a:pt x="108" y="151"/>
                </a:cubicBezTo>
                <a:cubicBezTo>
                  <a:pt x="108" y="150"/>
                  <a:pt x="108" y="150"/>
                  <a:pt x="108" y="149"/>
                </a:cubicBezTo>
                <a:cubicBezTo>
                  <a:pt x="108" y="148"/>
                  <a:pt x="110" y="148"/>
                  <a:pt x="110" y="147"/>
                </a:cubicBezTo>
                <a:cubicBezTo>
                  <a:pt x="109" y="146"/>
                  <a:pt x="107" y="149"/>
                  <a:pt x="105" y="148"/>
                </a:cubicBezTo>
                <a:cubicBezTo>
                  <a:pt x="106" y="146"/>
                  <a:pt x="106" y="145"/>
                  <a:pt x="108" y="145"/>
                </a:cubicBezTo>
                <a:cubicBezTo>
                  <a:pt x="108" y="144"/>
                  <a:pt x="108" y="143"/>
                  <a:pt x="107" y="143"/>
                </a:cubicBezTo>
                <a:cubicBezTo>
                  <a:pt x="106" y="144"/>
                  <a:pt x="106" y="145"/>
                  <a:pt x="104" y="145"/>
                </a:cubicBezTo>
                <a:cubicBezTo>
                  <a:pt x="104" y="143"/>
                  <a:pt x="104" y="141"/>
                  <a:pt x="106" y="141"/>
                </a:cubicBezTo>
                <a:cubicBezTo>
                  <a:pt x="106" y="140"/>
                  <a:pt x="106" y="139"/>
                  <a:pt x="105" y="139"/>
                </a:cubicBezTo>
                <a:cubicBezTo>
                  <a:pt x="103" y="140"/>
                  <a:pt x="100" y="144"/>
                  <a:pt x="98" y="143"/>
                </a:cubicBezTo>
                <a:cubicBezTo>
                  <a:pt x="100" y="140"/>
                  <a:pt x="101" y="138"/>
                  <a:pt x="105" y="137"/>
                </a:cubicBezTo>
                <a:cubicBezTo>
                  <a:pt x="102" y="132"/>
                  <a:pt x="100" y="126"/>
                  <a:pt x="97" y="124"/>
                </a:cubicBezTo>
                <a:close/>
                <a:moveTo>
                  <a:pt x="135" y="147"/>
                </a:moveTo>
                <a:cubicBezTo>
                  <a:pt x="137" y="146"/>
                  <a:pt x="138" y="145"/>
                  <a:pt x="139" y="143"/>
                </a:cubicBezTo>
                <a:cubicBezTo>
                  <a:pt x="138" y="142"/>
                  <a:pt x="137" y="141"/>
                  <a:pt x="137" y="140"/>
                </a:cubicBezTo>
                <a:cubicBezTo>
                  <a:pt x="137" y="143"/>
                  <a:pt x="135" y="144"/>
                  <a:pt x="135" y="147"/>
                </a:cubicBezTo>
                <a:close/>
                <a:moveTo>
                  <a:pt x="168" y="143"/>
                </a:moveTo>
                <a:cubicBezTo>
                  <a:pt x="167" y="143"/>
                  <a:pt x="166" y="143"/>
                  <a:pt x="165" y="142"/>
                </a:cubicBezTo>
                <a:cubicBezTo>
                  <a:pt x="165" y="143"/>
                  <a:pt x="164" y="143"/>
                  <a:pt x="164" y="144"/>
                </a:cubicBezTo>
                <a:cubicBezTo>
                  <a:pt x="165" y="145"/>
                  <a:pt x="167" y="145"/>
                  <a:pt x="169" y="145"/>
                </a:cubicBezTo>
                <a:cubicBezTo>
                  <a:pt x="169" y="143"/>
                  <a:pt x="167" y="145"/>
                  <a:pt x="168" y="143"/>
                </a:cubicBezTo>
                <a:close/>
                <a:moveTo>
                  <a:pt x="134" y="148"/>
                </a:moveTo>
                <a:cubicBezTo>
                  <a:pt x="134" y="150"/>
                  <a:pt x="132" y="155"/>
                  <a:pt x="132" y="155"/>
                </a:cubicBezTo>
                <a:cubicBezTo>
                  <a:pt x="135" y="160"/>
                  <a:pt x="136" y="152"/>
                  <a:pt x="139" y="151"/>
                </a:cubicBezTo>
                <a:cubicBezTo>
                  <a:pt x="141" y="152"/>
                  <a:pt x="142" y="154"/>
                  <a:pt x="143" y="154"/>
                </a:cubicBezTo>
                <a:cubicBezTo>
                  <a:pt x="144" y="153"/>
                  <a:pt x="145" y="153"/>
                  <a:pt x="145" y="152"/>
                </a:cubicBezTo>
                <a:cubicBezTo>
                  <a:pt x="143" y="150"/>
                  <a:pt x="142" y="147"/>
                  <a:pt x="140" y="146"/>
                </a:cubicBezTo>
                <a:cubicBezTo>
                  <a:pt x="139" y="147"/>
                  <a:pt x="136" y="149"/>
                  <a:pt x="134" y="148"/>
                </a:cubicBezTo>
                <a:close/>
                <a:moveTo>
                  <a:pt x="162" y="147"/>
                </a:moveTo>
                <a:cubicBezTo>
                  <a:pt x="160" y="153"/>
                  <a:pt x="157" y="158"/>
                  <a:pt x="155" y="165"/>
                </a:cubicBezTo>
                <a:cubicBezTo>
                  <a:pt x="158" y="167"/>
                  <a:pt x="163" y="167"/>
                  <a:pt x="166" y="165"/>
                </a:cubicBezTo>
                <a:cubicBezTo>
                  <a:pt x="167" y="160"/>
                  <a:pt x="168" y="155"/>
                  <a:pt x="169" y="149"/>
                </a:cubicBezTo>
                <a:cubicBezTo>
                  <a:pt x="167" y="148"/>
                  <a:pt x="165" y="147"/>
                  <a:pt x="162" y="147"/>
                </a:cubicBezTo>
                <a:close/>
                <a:moveTo>
                  <a:pt x="167" y="172"/>
                </a:moveTo>
                <a:cubicBezTo>
                  <a:pt x="167" y="172"/>
                  <a:pt x="167" y="174"/>
                  <a:pt x="169" y="174"/>
                </a:cubicBezTo>
                <a:cubicBezTo>
                  <a:pt x="170" y="167"/>
                  <a:pt x="172" y="159"/>
                  <a:pt x="175" y="152"/>
                </a:cubicBezTo>
                <a:cubicBezTo>
                  <a:pt x="174" y="150"/>
                  <a:pt x="173" y="150"/>
                  <a:pt x="171" y="149"/>
                </a:cubicBezTo>
                <a:cubicBezTo>
                  <a:pt x="170" y="156"/>
                  <a:pt x="168" y="165"/>
                  <a:pt x="167" y="172"/>
                </a:cubicBezTo>
                <a:close/>
                <a:moveTo>
                  <a:pt x="132" y="159"/>
                </a:moveTo>
                <a:cubicBezTo>
                  <a:pt x="133" y="171"/>
                  <a:pt x="134" y="184"/>
                  <a:pt x="136" y="192"/>
                </a:cubicBezTo>
                <a:cubicBezTo>
                  <a:pt x="137" y="192"/>
                  <a:pt x="141" y="192"/>
                  <a:pt x="142" y="192"/>
                </a:cubicBezTo>
                <a:cubicBezTo>
                  <a:pt x="143" y="191"/>
                  <a:pt x="141" y="188"/>
                  <a:pt x="142" y="186"/>
                </a:cubicBezTo>
                <a:cubicBezTo>
                  <a:pt x="145" y="186"/>
                  <a:pt x="143" y="191"/>
                  <a:pt x="145" y="192"/>
                </a:cubicBezTo>
                <a:cubicBezTo>
                  <a:pt x="148" y="190"/>
                  <a:pt x="148" y="184"/>
                  <a:pt x="147" y="180"/>
                </a:cubicBezTo>
                <a:cubicBezTo>
                  <a:pt x="149" y="172"/>
                  <a:pt x="147" y="164"/>
                  <a:pt x="147" y="156"/>
                </a:cubicBezTo>
                <a:cubicBezTo>
                  <a:pt x="145" y="157"/>
                  <a:pt x="143" y="158"/>
                  <a:pt x="142" y="157"/>
                </a:cubicBezTo>
                <a:cubicBezTo>
                  <a:pt x="142" y="164"/>
                  <a:pt x="143" y="172"/>
                  <a:pt x="143" y="180"/>
                </a:cubicBezTo>
                <a:cubicBezTo>
                  <a:pt x="139" y="173"/>
                  <a:pt x="142" y="162"/>
                  <a:pt x="138" y="155"/>
                </a:cubicBezTo>
                <a:cubicBezTo>
                  <a:pt x="138" y="158"/>
                  <a:pt x="135" y="160"/>
                  <a:pt x="132" y="159"/>
                </a:cubicBezTo>
                <a:close/>
                <a:moveTo>
                  <a:pt x="149" y="192"/>
                </a:moveTo>
                <a:cubicBezTo>
                  <a:pt x="151" y="191"/>
                  <a:pt x="153" y="191"/>
                  <a:pt x="156" y="190"/>
                </a:cubicBezTo>
                <a:cubicBezTo>
                  <a:pt x="160" y="184"/>
                  <a:pt x="163" y="177"/>
                  <a:pt x="164" y="169"/>
                </a:cubicBezTo>
                <a:cubicBezTo>
                  <a:pt x="160" y="169"/>
                  <a:pt x="156" y="169"/>
                  <a:pt x="155" y="167"/>
                </a:cubicBezTo>
                <a:cubicBezTo>
                  <a:pt x="152" y="176"/>
                  <a:pt x="150" y="183"/>
                  <a:pt x="149" y="192"/>
                </a:cubicBezTo>
                <a:close/>
                <a:moveTo>
                  <a:pt x="131" y="184"/>
                </a:moveTo>
                <a:cubicBezTo>
                  <a:pt x="132" y="185"/>
                  <a:pt x="131" y="186"/>
                  <a:pt x="133" y="187"/>
                </a:cubicBezTo>
                <a:cubicBezTo>
                  <a:pt x="132" y="185"/>
                  <a:pt x="133" y="184"/>
                  <a:pt x="132" y="183"/>
                </a:cubicBezTo>
                <a:cubicBezTo>
                  <a:pt x="131" y="183"/>
                  <a:pt x="131" y="184"/>
                  <a:pt x="131" y="184"/>
                </a:cubicBezTo>
                <a:close/>
                <a:moveTo>
                  <a:pt x="115" y="207"/>
                </a:moveTo>
                <a:cubicBezTo>
                  <a:pt x="128" y="209"/>
                  <a:pt x="137" y="210"/>
                  <a:pt x="148" y="206"/>
                </a:cubicBezTo>
                <a:cubicBezTo>
                  <a:pt x="154" y="206"/>
                  <a:pt x="155" y="204"/>
                  <a:pt x="159" y="202"/>
                </a:cubicBezTo>
                <a:cubicBezTo>
                  <a:pt x="158" y="197"/>
                  <a:pt x="160" y="195"/>
                  <a:pt x="161" y="190"/>
                </a:cubicBezTo>
                <a:cubicBezTo>
                  <a:pt x="154" y="196"/>
                  <a:pt x="143" y="194"/>
                  <a:pt x="133" y="195"/>
                </a:cubicBezTo>
                <a:cubicBezTo>
                  <a:pt x="128" y="196"/>
                  <a:pt x="117" y="195"/>
                  <a:pt x="113" y="192"/>
                </a:cubicBezTo>
                <a:cubicBezTo>
                  <a:pt x="114" y="198"/>
                  <a:pt x="114" y="202"/>
                  <a:pt x="115" y="207"/>
                </a:cubicBezTo>
                <a:close/>
                <a:moveTo>
                  <a:pt x="153" y="209"/>
                </a:moveTo>
                <a:cubicBezTo>
                  <a:pt x="154" y="212"/>
                  <a:pt x="154" y="214"/>
                  <a:pt x="154" y="217"/>
                </a:cubicBezTo>
                <a:cubicBezTo>
                  <a:pt x="156" y="217"/>
                  <a:pt x="156" y="216"/>
                  <a:pt x="158" y="216"/>
                </a:cubicBezTo>
                <a:cubicBezTo>
                  <a:pt x="158" y="212"/>
                  <a:pt x="159" y="210"/>
                  <a:pt x="158" y="206"/>
                </a:cubicBezTo>
                <a:cubicBezTo>
                  <a:pt x="157" y="207"/>
                  <a:pt x="154" y="207"/>
                  <a:pt x="153" y="209"/>
                </a:cubicBezTo>
                <a:close/>
                <a:moveTo>
                  <a:pt x="150" y="219"/>
                </a:moveTo>
                <a:cubicBezTo>
                  <a:pt x="150" y="219"/>
                  <a:pt x="150" y="219"/>
                  <a:pt x="151" y="219"/>
                </a:cubicBezTo>
                <a:cubicBezTo>
                  <a:pt x="152" y="216"/>
                  <a:pt x="152" y="210"/>
                  <a:pt x="150" y="209"/>
                </a:cubicBezTo>
                <a:cubicBezTo>
                  <a:pt x="149" y="211"/>
                  <a:pt x="149" y="216"/>
                  <a:pt x="150" y="219"/>
                </a:cubicBezTo>
                <a:close/>
                <a:moveTo>
                  <a:pt x="116" y="210"/>
                </a:moveTo>
                <a:cubicBezTo>
                  <a:pt x="116" y="213"/>
                  <a:pt x="117" y="216"/>
                  <a:pt x="117" y="220"/>
                </a:cubicBezTo>
                <a:cubicBezTo>
                  <a:pt x="119" y="220"/>
                  <a:pt x="120" y="221"/>
                  <a:pt x="120" y="220"/>
                </a:cubicBezTo>
                <a:cubicBezTo>
                  <a:pt x="121" y="218"/>
                  <a:pt x="120" y="215"/>
                  <a:pt x="120" y="211"/>
                </a:cubicBezTo>
                <a:cubicBezTo>
                  <a:pt x="118" y="210"/>
                  <a:pt x="118" y="209"/>
                  <a:pt x="116" y="210"/>
                </a:cubicBezTo>
                <a:close/>
                <a:moveTo>
                  <a:pt x="140" y="211"/>
                </a:moveTo>
                <a:cubicBezTo>
                  <a:pt x="140" y="215"/>
                  <a:pt x="139" y="218"/>
                  <a:pt x="140" y="222"/>
                </a:cubicBezTo>
                <a:cubicBezTo>
                  <a:pt x="142" y="221"/>
                  <a:pt x="145" y="222"/>
                  <a:pt x="147" y="220"/>
                </a:cubicBezTo>
                <a:cubicBezTo>
                  <a:pt x="147" y="216"/>
                  <a:pt x="147" y="214"/>
                  <a:pt x="146" y="210"/>
                </a:cubicBezTo>
                <a:cubicBezTo>
                  <a:pt x="144" y="210"/>
                  <a:pt x="142" y="211"/>
                  <a:pt x="140" y="211"/>
                </a:cubicBezTo>
                <a:close/>
                <a:moveTo>
                  <a:pt x="123" y="221"/>
                </a:moveTo>
                <a:cubicBezTo>
                  <a:pt x="126" y="222"/>
                  <a:pt x="128" y="222"/>
                  <a:pt x="132" y="222"/>
                </a:cubicBezTo>
                <a:cubicBezTo>
                  <a:pt x="131" y="219"/>
                  <a:pt x="132" y="215"/>
                  <a:pt x="131" y="212"/>
                </a:cubicBezTo>
                <a:cubicBezTo>
                  <a:pt x="129" y="211"/>
                  <a:pt x="125" y="211"/>
                  <a:pt x="123" y="211"/>
                </a:cubicBezTo>
                <a:cubicBezTo>
                  <a:pt x="123" y="213"/>
                  <a:pt x="122" y="219"/>
                  <a:pt x="123" y="221"/>
                </a:cubicBezTo>
                <a:close/>
                <a:moveTo>
                  <a:pt x="135" y="211"/>
                </a:moveTo>
                <a:cubicBezTo>
                  <a:pt x="133" y="215"/>
                  <a:pt x="134" y="219"/>
                  <a:pt x="134" y="223"/>
                </a:cubicBezTo>
                <a:cubicBezTo>
                  <a:pt x="135" y="223"/>
                  <a:pt x="137" y="223"/>
                  <a:pt x="138" y="222"/>
                </a:cubicBezTo>
                <a:cubicBezTo>
                  <a:pt x="137" y="219"/>
                  <a:pt x="138" y="215"/>
                  <a:pt x="137" y="211"/>
                </a:cubicBezTo>
                <a:cubicBezTo>
                  <a:pt x="136" y="211"/>
                  <a:pt x="135" y="211"/>
                  <a:pt x="135" y="211"/>
                </a:cubicBezTo>
                <a:close/>
                <a:moveTo>
                  <a:pt x="147" y="224"/>
                </a:moveTo>
                <a:cubicBezTo>
                  <a:pt x="147" y="224"/>
                  <a:pt x="147" y="223"/>
                  <a:pt x="146" y="224"/>
                </a:cubicBezTo>
                <a:cubicBezTo>
                  <a:pt x="138" y="227"/>
                  <a:pt x="127" y="226"/>
                  <a:pt x="118" y="223"/>
                </a:cubicBezTo>
                <a:cubicBezTo>
                  <a:pt x="119" y="228"/>
                  <a:pt x="120" y="235"/>
                  <a:pt x="121" y="240"/>
                </a:cubicBezTo>
                <a:cubicBezTo>
                  <a:pt x="122" y="241"/>
                  <a:pt x="123" y="241"/>
                  <a:pt x="124" y="242"/>
                </a:cubicBezTo>
                <a:cubicBezTo>
                  <a:pt x="126" y="242"/>
                  <a:pt x="128" y="244"/>
                  <a:pt x="131" y="244"/>
                </a:cubicBezTo>
                <a:cubicBezTo>
                  <a:pt x="133" y="244"/>
                  <a:pt x="134" y="243"/>
                  <a:pt x="136" y="243"/>
                </a:cubicBezTo>
                <a:cubicBezTo>
                  <a:pt x="142" y="243"/>
                  <a:pt x="148" y="245"/>
                  <a:pt x="153" y="241"/>
                </a:cubicBezTo>
                <a:cubicBezTo>
                  <a:pt x="156" y="235"/>
                  <a:pt x="157" y="225"/>
                  <a:pt x="157" y="219"/>
                </a:cubicBezTo>
                <a:cubicBezTo>
                  <a:pt x="154" y="221"/>
                  <a:pt x="150" y="222"/>
                  <a:pt x="147" y="224"/>
                </a:cubicBezTo>
                <a:close/>
                <a:moveTo>
                  <a:pt x="69" y="220"/>
                </a:moveTo>
                <a:cubicBezTo>
                  <a:pt x="71" y="223"/>
                  <a:pt x="72" y="230"/>
                  <a:pt x="65" y="230"/>
                </a:cubicBezTo>
                <a:cubicBezTo>
                  <a:pt x="64" y="229"/>
                  <a:pt x="63" y="229"/>
                  <a:pt x="61" y="230"/>
                </a:cubicBezTo>
                <a:cubicBezTo>
                  <a:pt x="60" y="227"/>
                  <a:pt x="60" y="223"/>
                  <a:pt x="58" y="223"/>
                </a:cubicBezTo>
                <a:cubicBezTo>
                  <a:pt x="56" y="225"/>
                  <a:pt x="49" y="227"/>
                  <a:pt x="52" y="231"/>
                </a:cubicBezTo>
                <a:cubicBezTo>
                  <a:pt x="64" y="234"/>
                  <a:pt x="81" y="235"/>
                  <a:pt x="95" y="231"/>
                </a:cubicBezTo>
                <a:cubicBezTo>
                  <a:pt x="94" y="230"/>
                  <a:pt x="96" y="231"/>
                  <a:pt x="95" y="229"/>
                </a:cubicBezTo>
                <a:cubicBezTo>
                  <a:pt x="94" y="226"/>
                  <a:pt x="90" y="223"/>
                  <a:pt x="88" y="223"/>
                </a:cubicBezTo>
                <a:cubicBezTo>
                  <a:pt x="92" y="227"/>
                  <a:pt x="84" y="231"/>
                  <a:pt x="80" y="229"/>
                </a:cubicBezTo>
                <a:cubicBezTo>
                  <a:pt x="77" y="228"/>
                  <a:pt x="76" y="225"/>
                  <a:pt x="77" y="222"/>
                </a:cubicBezTo>
                <a:cubicBezTo>
                  <a:pt x="76" y="222"/>
                  <a:pt x="76" y="221"/>
                  <a:pt x="75" y="220"/>
                </a:cubicBezTo>
                <a:cubicBezTo>
                  <a:pt x="74" y="221"/>
                  <a:pt x="72" y="220"/>
                  <a:pt x="69" y="220"/>
                </a:cubicBezTo>
                <a:close/>
                <a:moveTo>
                  <a:pt x="99" y="231"/>
                </a:moveTo>
                <a:cubicBezTo>
                  <a:pt x="98" y="232"/>
                  <a:pt x="96" y="234"/>
                  <a:pt x="95" y="234"/>
                </a:cubicBezTo>
                <a:cubicBezTo>
                  <a:pt x="84" y="239"/>
                  <a:pt x="69" y="235"/>
                  <a:pt x="55" y="236"/>
                </a:cubicBezTo>
                <a:cubicBezTo>
                  <a:pt x="54" y="235"/>
                  <a:pt x="51" y="235"/>
                  <a:pt x="49" y="234"/>
                </a:cubicBezTo>
                <a:cubicBezTo>
                  <a:pt x="49" y="236"/>
                  <a:pt x="48" y="238"/>
                  <a:pt x="48" y="240"/>
                </a:cubicBezTo>
                <a:cubicBezTo>
                  <a:pt x="52" y="244"/>
                  <a:pt x="62" y="245"/>
                  <a:pt x="72" y="247"/>
                </a:cubicBezTo>
                <a:cubicBezTo>
                  <a:pt x="78" y="247"/>
                  <a:pt x="81" y="247"/>
                  <a:pt x="87" y="246"/>
                </a:cubicBezTo>
                <a:cubicBezTo>
                  <a:pt x="90" y="245"/>
                  <a:pt x="100" y="243"/>
                  <a:pt x="101" y="241"/>
                </a:cubicBezTo>
                <a:cubicBezTo>
                  <a:pt x="103" y="237"/>
                  <a:pt x="100" y="234"/>
                  <a:pt x="100" y="231"/>
                </a:cubicBezTo>
                <a:cubicBezTo>
                  <a:pt x="99" y="231"/>
                  <a:pt x="99" y="231"/>
                  <a:pt x="99" y="231"/>
                </a:cubicBezTo>
                <a:close/>
                <a:moveTo>
                  <a:pt x="38" y="239"/>
                </a:moveTo>
                <a:cubicBezTo>
                  <a:pt x="33" y="241"/>
                  <a:pt x="30" y="243"/>
                  <a:pt x="26" y="245"/>
                </a:cubicBezTo>
                <a:cubicBezTo>
                  <a:pt x="20" y="248"/>
                  <a:pt x="17" y="250"/>
                  <a:pt x="12" y="255"/>
                </a:cubicBezTo>
                <a:cubicBezTo>
                  <a:pt x="10" y="257"/>
                  <a:pt x="7" y="261"/>
                  <a:pt x="7" y="263"/>
                </a:cubicBezTo>
                <a:cubicBezTo>
                  <a:pt x="7" y="267"/>
                  <a:pt x="15" y="269"/>
                  <a:pt x="19" y="271"/>
                </a:cubicBezTo>
                <a:cubicBezTo>
                  <a:pt x="29" y="275"/>
                  <a:pt x="41" y="278"/>
                  <a:pt x="54" y="279"/>
                </a:cubicBezTo>
                <a:cubicBezTo>
                  <a:pt x="65" y="280"/>
                  <a:pt x="70" y="278"/>
                  <a:pt x="80" y="278"/>
                </a:cubicBezTo>
                <a:cubicBezTo>
                  <a:pt x="86" y="278"/>
                  <a:pt x="92" y="278"/>
                  <a:pt x="98" y="277"/>
                </a:cubicBezTo>
                <a:cubicBezTo>
                  <a:pt x="109" y="275"/>
                  <a:pt x="118" y="274"/>
                  <a:pt x="127" y="270"/>
                </a:cubicBezTo>
                <a:cubicBezTo>
                  <a:pt x="132" y="268"/>
                  <a:pt x="137" y="265"/>
                  <a:pt x="140" y="262"/>
                </a:cubicBezTo>
                <a:cubicBezTo>
                  <a:pt x="135" y="252"/>
                  <a:pt x="124" y="247"/>
                  <a:pt x="116" y="240"/>
                </a:cubicBezTo>
                <a:cubicBezTo>
                  <a:pt x="112" y="240"/>
                  <a:pt x="110" y="238"/>
                  <a:pt x="106" y="238"/>
                </a:cubicBezTo>
                <a:cubicBezTo>
                  <a:pt x="105" y="239"/>
                  <a:pt x="105" y="240"/>
                  <a:pt x="106" y="241"/>
                </a:cubicBezTo>
                <a:cubicBezTo>
                  <a:pt x="100" y="245"/>
                  <a:pt x="92" y="248"/>
                  <a:pt x="83" y="249"/>
                </a:cubicBezTo>
                <a:cubicBezTo>
                  <a:pt x="77" y="250"/>
                  <a:pt x="72" y="249"/>
                  <a:pt x="67" y="248"/>
                </a:cubicBezTo>
                <a:cubicBezTo>
                  <a:pt x="58" y="247"/>
                  <a:pt x="50" y="247"/>
                  <a:pt x="45" y="243"/>
                </a:cubicBezTo>
                <a:cubicBezTo>
                  <a:pt x="45" y="242"/>
                  <a:pt x="47" y="238"/>
                  <a:pt x="45" y="236"/>
                </a:cubicBezTo>
                <a:cubicBezTo>
                  <a:pt x="43" y="237"/>
                  <a:pt x="40" y="238"/>
                  <a:pt x="38" y="2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组合 8"/>
          <p:cNvGrpSpPr/>
          <p:nvPr/>
        </p:nvGrpSpPr>
        <p:grpSpPr>
          <a:xfrm>
            <a:off x="4516755" y="2056130"/>
            <a:ext cx="4063365" cy="551100"/>
            <a:chOff x="2283957" y="1528997"/>
            <a:chExt cx="1640420" cy="550887"/>
          </a:xfrm>
        </p:grpSpPr>
        <p:sp>
          <p:nvSpPr>
            <p:cNvPr id="8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文本框 18"/>
            <p:cNvSpPr txBox="1"/>
            <p:nvPr/>
          </p:nvSpPr>
          <p:spPr>
            <a:xfrm>
              <a:off x="2656698" y="1652139"/>
              <a:ext cx="1169751" cy="368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Segoe UI Semilight" panose="020B0402040204020203" pitchFamily="34" charset="0"/>
                  <a:ea typeface="方正兰亭细黑_GBK" panose="02000000000000000000" pitchFamily="2" charset="-122"/>
                </a:rPr>
                <a:t>DEEP NEURAL NETWORKS</a:t>
              </a:r>
              <a:endParaRPr lang="en-US" sz="18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panose="020B0402040204020203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755" y="2837815"/>
            <a:ext cx="6543675" cy="15951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6" name="文本框 17"/>
          <p:cNvSpPr txBox="1"/>
          <p:nvPr/>
        </p:nvSpPr>
        <p:spPr>
          <a:xfrm>
            <a:off x="226378" y="4336415"/>
            <a:ext cx="182721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1968</a:t>
            </a:r>
            <a:endParaRPr 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8690" name="文本框 21"/>
          <p:cNvSpPr txBox="1"/>
          <p:nvPr/>
        </p:nvSpPr>
        <p:spPr>
          <a:xfrm>
            <a:off x="1114425" y="349250"/>
            <a:ext cx="652462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400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Optimism in MOVIES</a:t>
            </a:r>
            <a:endParaRPr lang="en-US" altLang="zh-CN" sz="4400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23" name="Freeform 347"/>
          <p:cNvSpPr>
            <a:spLocks noEditPoints="1"/>
          </p:cNvSpPr>
          <p:nvPr/>
        </p:nvSpPr>
        <p:spPr bwMode="auto">
          <a:xfrm>
            <a:off x="226695" y="139700"/>
            <a:ext cx="976630" cy="1156970"/>
          </a:xfrm>
          <a:custGeom>
            <a:avLst/>
            <a:gdLst>
              <a:gd name="T0" fmla="*/ 19 w 240"/>
              <a:gd name="T1" fmla="*/ 245 h 284"/>
              <a:gd name="T2" fmla="*/ 7 w 240"/>
              <a:gd name="T3" fmla="*/ 116 h 284"/>
              <a:gd name="T4" fmla="*/ 23 w 240"/>
              <a:gd name="T5" fmla="*/ 85 h 284"/>
              <a:gd name="T6" fmla="*/ 207 w 240"/>
              <a:gd name="T7" fmla="*/ 37 h 284"/>
              <a:gd name="T8" fmla="*/ 191 w 240"/>
              <a:gd name="T9" fmla="*/ 113 h 284"/>
              <a:gd name="T10" fmla="*/ 113 w 240"/>
              <a:gd name="T11" fmla="*/ 119 h 284"/>
              <a:gd name="T12" fmla="*/ 33 w 240"/>
              <a:gd name="T13" fmla="*/ 112 h 284"/>
              <a:gd name="T14" fmla="*/ 104 w 240"/>
              <a:gd name="T15" fmla="*/ 233 h 284"/>
              <a:gd name="T16" fmla="*/ 89 w 240"/>
              <a:gd name="T17" fmla="*/ 139 h 284"/>
              <a:gd name="T18" fmla="*/ 128 w 240"/>
              <a:gd name="T19" fmla="*/ 154 h 284"/>
              <a:gd name="T20" fmla="*/ 178 w 240"/>
              <a:gd name="T21" fmla="*/ 149 h 284"/>
              <a:gd name="T22" fmla="*/ 131 w 240"/>
              <a:gd name="T23" fmla="*/ 247 h 284"/>
              <a:gd name="T24" fmla="*/ 28 w 240"/>
              <a:gd name="T25" fmla="*/ 91 h 284"/>
              <a:gd name="T26" fmla="*/ 161 w 240"/>
              <a:gd name="T27" fmla="*/ 5 h 284"/>
              <a:gd name="T28" fmla="*/ 190 w 240"/>
              <a:gd name="T29" fmla="*/ 36 h 284"/>
              <a:gd name="T30" fmla="*/ 117 w 240"/>
              <a:gd name="T31" fmla="*/ 88 h 284"/>
              <a:gd name="T32" fmla="*/ 117 w 240"/>
              <a:gd name="T33" fmla="*/ 58 h 284"/>
              <a:gd name="T34" fmla="*/ 85 w 240"/>
              <a:gd name="T35" fmla="*/ 58 h 284"/>
              <a:gd name="T36" fmla="*/ 113 w 240"/>
              <a:gd name="T37" fmla="*/ 49 h 284"/>
              <a:gd name="T38" fmla="*/ 113 w 240"/>
              <a:gd name="T39" fmla="*/ 52 h 284"/>
              <a:gd name="T40" fmla="*/ 117 w 240"/>
              <a:gd name="T41" fmla="*/ 62 h 284"/>
              <a:gd name="T42" fmla="*/ 226 w 240"/>
              <a:gd name="T43" fmla="*/ 87 h 284"/>
              <a:gd name="T44" fmla="*/ 37 w 240"/>
              <a:gd name="T45" fmla="*/ 101 h 284"/>
              <a:gd name="T46" fmla="*/ 194 w 240"/>
              <a:gd name="T47" fmla="*/ 87 h 284"/>
              <a:gd name="T48" fmla="*/ 188 w 240"/>
              <a:gd name="T49" fmla="*/ 104 h 284"/>
              <a:gd name="T50" fmla="*/ 158 w 240"/>
              <a:gd name="T51" fmla="*/ 81 h 284"/>
              <a:gd name="T52" fmla="*/ 199 w 240"/>
              <a:gd name="T53" fmla="*/ 111 h 284"/>
              <a:gd name="T54" fmla="*/ 184 w 240"/>
              <a:gd name="T55" fmla="*/ 89 h 284"/>
              <a:gd name="T56" fmla="*/ 170 w 240"/>
              <a:gd name="T57" fmla="*/ 83 h 284"/>
              <a:gd name="T58" fmla="*/ 85 w 240"/>
              <a:gd name="T59" fmla="*/ 224 h 284"/>
              <a:gd name="T60" fmla="*/ 31 w 240"/>
              <a:gd name="T61" fmla="*/ 115 h 284"/>
              <a:gd name="T62" fmla="*/ 85 w 240"/>
              <a:gd name="T63" fmla="*/ 224 h 284"/>
              <a:gd name="T64" fmla="*/ 65 w 240"/>
              <a:gd name="T65" fmla="*/ 218 h 284"/>
              <a:gd name="T66" fmla="*/ 12 w 240"/>
              <a:gd name="T67" fmla="*/ 118 h 284"/>
              <a:gd name="T68" fmla="*/ 73 w 240"/>
              <a:gd name="T69" fmla="*/ 217 h 284"/>
              <a:gd name="T70" fmla="*/ 131 w 240"/>
              <a:gd name="T71" fmla="*/ 192 h 284"/>
              <a:gd name="T72" fmla="*/ 126 w 240"/>
              <a:gd name="T73" fmla="*/ 178 h 284"/>
              <a:gd name="T74" fmla="*/ 120 w 240"/>
              <a:gd name="T75" fmla="*/ 166 h 284"/>
              <a:gd name="T76" fmla="*/ 114 w 240"/>
              <a:gd name="T77" fmla="*/ 154 h 284"/>
              <a:gd name="T78" fmla="*/ 110 w 240"/>
              <a:gd name="T79" fmla="*/ 147 h 284"/>
              <a:gd name="T80" fmla="*/ 98 w 240"/>
              <a:gd name="T81" fmla="*/ 143 h 284"/>
              <a:gd name="T82" fmla="*/ 168 w 240"/>
              <a:gd name="T83" fmla="*/ 143 h 284"/>
              <a:gd name="T84" fmla="*/ 139 w 240"/>
              <a:gd name="T85" fmla="*/ 151 h 284"/>
              <a:gd name="T86" fmla="*/ 166 w 240"/>
              <a:gd name="T87" fmla="*/ 165 h 284"/>
              <a:gd name="T88" fmla="*/ 167 w 240"/>
              <a:gd name="T89" fmla="*/ 172 h 284"/>
              <a:gd name="T90" fmla="*/ 147 w 240"/>
              <a:gd name="T91" fmla="*/ 156 h 284"/>
              <a:gd name="T92" fmla="*/ 164 w 240"/>
              <a:gd name="T93" fmla="*/ 169 h 284"/>
              <a:gd name="T94" fmla="*/ 115 w 240"/>
              <a:gd name="T95" fmla="*/ 207 h 284"/>
              <a:gd name="T96" fmla="*/ 153 w 240"/>
              <a:gd name="T97" fmla="*/ 209 h 284"/>
              <a:gd name="T98" fmla="*/ 150 w 240"/>
              <a:gd name="T99" fmla="*/ 209 h 284"/>
              <a:gd name="T100" fmla="*/ 140 w 240"/>
              <a:gd name="T101" fmla="*/ 211 h 284"/>
              <a:gd name="T102" fmla="*/ 131 w 240"/>
              <a:gd name="T103" fmla="*/ 212 h 284"/>
              <a:gd name="T104" fmla="*/ 135 w 240"/>
              <a:gd name="T105" fmla="*/ 211 h 284"/>
              <a:gd name="T106" fmla="*/ 136 w 240"/>
              <a:gd name="T107" fmla="*/ 243 h 284"/>
              <a:gd name="T108" fmla="*/ 58 w 240"/>
              <a:gd name="T109" fmla="*/ 223 h 284"/>
              <a:gd name="T110" fmla="*/ 75 w 240"/>
              <a:gd name="T111" fmla="*/ 220 h 284"/>
              <a:gd name="T112" fmla="*/ 72 w 240"/>
              <a:gd name="T113" fmla="*/ 247 h 284"/>
              <a:gd name="T114" fmla="*/ 12 w 240"/>
              <a:gd name="T115" fmla="*/ 255 h 284"/>
              <a:gd name="T116" fmla="*/ 140 w 240"/>
              <a:gd name="T117" fmla="*/ 262 h 284"/>
              <a:gd name="T118" fmla="*/ 45 w 240"/>
              <a:gd name="T119" fmla="*/ 23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284">
                <a:moveTo>
                  <a:pt x="131" y="247"/>
                </a:moveTo>
                <a:cubicBezTo>
                  <a:pt x="135" y="252"/>
                  <a:pt x="144" y="256"/>
                  <a:pt x="143" y="265"/>
                </a:cubicBezTo>
                <a:cubicBezTo>
                  <a:pt x="132" y="272"/>
                  <a:pt x="119" y="277"/>
                  <a:pt x="104" y="280"/>
                </a:cubicBezTo>
                <a:cubicBezTo>
                  <a:pt x="74" y="283"/>
                  <a:pt x="43" y="284"/>
                  <a:pt x="16" y="273"/>
                </a:cubicBezTo>
                <a:cubicBezTo>
                  <a:pt x="11" y="272"/>
                  <a:pt x="9" y="267"/>
                  <a:pt x="4" y="266"/>
                </a:cubicBezTo>
                <a:cubicBezTo>
                  <a:pt x="1" y="260"/>
                  <a:pt x="8" y="256"/>
                  <a:pt x="12" y="252"/>
                </a:cubicBezTo>
                <a:cubicBezTo>
                  <a:pt x="14" y="250"/>
                  <a:pt x="16" y="248"/>
                  <a:pt x="19" y="245"/>
                </a:cubicBezTo>
                <a:cubicBezTo>
                  <a:pt x="25" y="242"/>
                  <a:pt x="32" y="238"/>
                  <a:pt x="38" y="235"/>
                </a:cubicBezTo>
                <a:cubicBezTo>
                  <a:pt x="39" y="235"/>
                  <a:pt x="41" y="235"/>
                  <a:pt x="42" y="234"/>
                </a:cubicBezTo>
                <a:cubicBezTo>
                  <a:pt x="44" y="233"/>
                  <a:pt x="45" y="232"/>
                  <a:pt x="47" y="232"/>
                </a:cubicBezTo>
                <a:cubicBezTo>
                  <a:pt x="48" y="226"/>
                  <a:pt x="52" y="222"/>
                  <a:pt x="57" y="220"/>
                </a:cubicBezTo>
                <a:cubicBezTo>
                  <a:pt x="49" y="200"/>
                  <a:pt x="38" y="180"/>
                  <a:pt x="29" y="158"/>
                </a:cubicBezTo>
                <a:cubicBezTo>
                  <a:pt x="24" y="148"/>
                  <a:pt x="18" y="138"/>
                  <a:pt x="13" y="128"/>
                </a:cubicBezTo>
                <a:cubicBezTo>
                  <a:pt x="12" y="124"/>
                  <a:pt x="10" y="119"/>
                  <a:pt x="7" y="116"/>
                </a:cubicBezTo>
                <a:cubicBezTo>
                  <a:pt x="6" y="115"/>
                  <a:pt x="7" y="115"/>
                  <a:pt x="6" y="114"/>
                </a:cubicBezTo>
                <a:cubicBezTo>
                  <a:pt x="6" y="113"/>
                  <a:pt x="4" y="112"/>
                  <a:pt x="3" y="111"/>
                </a:cubicBezTo>
                <a:cubicBezTo>
                  <a:pt x="3" y="110"/>
                  <a:pt x="2" y="108"/>
                  <a:pt x="2" y="106"/>
                </a:cubicBezTo>
                <a:cubicBezTo>
                  <a:pt x="1" y="101"/>
                  <a:pt x="0" y="97"/>
                  <a:pt x="3" y="92"/>
                </a:cubicBezTo>
                <a:cubicBezTo>
                  <a:pt x="4" y="91"/>
                  <a:pt x="5" y="90"/>
                  <a:pt x="6" y="88"/>
                </a:cubicBezTo>
                <a:cubicBezTo>
                  <a:pt x="10" y="86"/>
                  <a:pt x="15" y="85"/>
                  <a:pt x="19" y="84"/>
                </a:cubicBezTo>
                <a:cubicBezTo>
                  <a:pt x="20" y="84"/>
                  <a:pt x="22" y="84"/>
                  <a:pt x="23" y="85"/>
                </a:cubicBezTo>
                <a:cubicBezTo>
                  <a:pt x="32" y="79"/>
                  <a:pt x="40" y="75"/>
                  <a:pt x="51" y="71"/>
                </a:cubicBezTo>
                <a:cubicBezTo>
                  <a:pt x="75" y="58"/>
                  <a:pt x="103" y="49"/>
                  <a:pt x="125" y="35"/>
                </a:cubicBezTo>
                <a:cubicBezTo>
                  <a:pt x="125" y="27"/>
                  <a:pt x="123" y="18"/>
                  <a:pt x="126" y="12"/>
                </a:cubicBezTo>
                <a:cubicBezTo>
                  <a:pt x="130" y="7"/>
                  <a:pt x="141" y="4"/>
                  <a:pt x="148" y="2"/>
                </a:cubicBezTo>
                <a:cubicBezTo>
                  <a:pt x="153" y="1"/>
                  <a:pt x="158" y="0"/>
                  <a:pt x="164" y="3"/>
                </a:cubicBezTo>
                <a:cubicBezTo>
                  <a:pt x="171" y="12"/>
                  <a:pt x="177" y="21"/>
                  <a:pt x="183" y="30"/>
                </a:cubicBezTo>
                <a:cubicBezTo>
                  <a:pt x="191" y="33"/>
                  <a:pt x="200" y="34"/>
                  <a:pt x="207" y="37"/>
                </a:cubicBezTo>
                <a:cubicBezTo>
                  <a:pt x="209" y="38"/>
                  <a:pt x="210" y="40"/>
                  <a:pt x="212" y="41"/>
                </a:cubicBezTo>
                <a:cubicBezTo>
                  <a:pt x="223" y="46"/>
                  <a:pt x="232" y="54"/>
                  <a:pt x="239" y="62"/>
                </a:cubicBezTo>
                <a:cubicBezTo>
                  <a:pt x="238" y="65"/>
                  <a:pt x="240" y="69"/>
                  <a:pt x="239" y="73"/>
                </a:cubicBezTo>
                <a:cubicBezTo>
                  <a:pt x="237" y="80"/>
                  <a:pt x="232" y="85"/>
                  <a:pt x="227" y="90"/>
                </a:cubicBezTo>
                <a:cubicBezTo>
                  <a:pt x="222" y="95"/>
                  <a:pt x="218" y="98"/>
                  <a:pt x="211" y="102"/>
                </a:cubicBezTo>
                <a:cubicBezTo>
                  <a:pt x="209" y="104"/>
                  <a:pt x="206" y="106"/>
                  <a:pt x="202" y="107"/>
                </a:cubicBezTo>
                <a:cubicBezTo>
                  <a:pt x="204" y="114"/>
                  <a:pt x="197" y="115"/>
                  <a:pt x="191" y="113"/>
                </a:cubicBezTo>
                <a:cubicBezTo>
                  <a:pt x="188" y="115"/>
                  <a:pt x="188" y="121"/>
                  <a:pt x="184" y="122"/>
                </a:cubicBezTo>
                <a:cubicBezTo>
                  <a:pt x="180" y="123"/>
                  <a:pt x="177" y="121"/>
                  <a:pt x="173" y="120"/>
                </a:cubicBezTo>
                <a:cubicBezTo>
                  <a:pt x="168" y="120"/>
                  <a:pt x="164" y="123"/>
                  <a:pt x="159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48" y="125"/>
                  <a:pt x="135" y="127"/>
                  <a:pt x="122" y="126"/>
                </a:cubicBezTo>
                <a:cubicBezTo>
                  <a:pt x="119" y="125"/>
                  <a:pt x="114" y="125"/>
                  <a:pt x="112" y="123"/>
                </a:cubicBezTo>
                <a:cubicBezTo>
                  <a:pt x="112" y="121"/>
                  <a:pt x="112" y="120"/>
                  <a:pt x="113" y="119"/>
                </a:cubicBezTo>
                <a:cubicBezTo>
                  <a:pt x="109" y="102"/>
                  <a:pt x="114" y="85"/>
                  <a:pt x="119" y="71"/>
                </a:cubicBezTo>
                <a:cubicBezTo>
                  <a:pt x="118" y="71"/>
                  <a:pt x="115" y="73"/>
                  <a:pt x="114" y="74"/>
                </a:cubicBezTo>
                <a:cubicBezTo>
                  <a:pt x="110" y="75"/>
                  <a:pt x="106" y="76"/>
                  <a:pt x="102" y="78"/>
                </a:cubicBezTo>
                <a:cubicBezTo>
                  <a:pt x="92" y="81"/>
                  <a:pt x="80" y="87"/>
                  <a:pt x="70" y="92"/>
                </a:cubicBezTo>
                <a:cubicBezTo>
                  <a:pt x="65" y="94"/>
                  <a:pt x="60" y="96"/>
                  <a:pt x="55" y="98"/>
                </a:cubicBezTo>
                <a:cubicBezTo>
                  <a:pt x="50" y="101"/>
                  <a:pt x="45" y="103"/>
                  <a:pt x="40" y="106"/>
                </a:cubicBezTo>
                <a:cubicBezTo>
                  <a:pt x="37" y="108"/>
                  <a:pt x="35" y="110"/>
                  <a:pt x="33" y="112"/>
                </a:cubicBezTo>
                <a:cubicBezTo>
                  <a:pt x="37" y="129"/>
                  <a:pt x="47" y="142"/>
                  <a:pt x="53" y="157"/>
                </a:cubicBezTo>
                <a:cubicBezTo>
                  <a:pt x="56" y="163"/>
                  <a:pt x="58" y="169"/>
                  <a:pt x="61" y="174"/>
                </a:cubicBezTo>
                <a:cubicBezTo>
                  <a:pt x="62" y="176"/>
                  <a:pt x="64" y="177"/>
                  <a:pt x="65" y="179"/>
                </a:cubicBezTo>
                <a:cubicBezTo>
                  <a:pt x="69" y="187"/>
                  <a:pt x="72" y="195"/>
                  <a:pt x="77" y="202"/>
                </a:cubicBezTo>
                <a:cubicBezTo>
                  <a:pt x="79" y="205"/>
                  <a:pt x="80" y="208"/>
                  <a:pt x="82" y="211"/>
                </a:cubicBezTo>
                <a:cubicBezTo>
                  <a:pt x="83" y="213"/>
                  <a:pt x="85" y="214"/>
                  <a:pt x="85" y="217"/>
                </a:cubicBezTo>
                <a:cubicBezTo>
                  <a:pt x="92" y="223"/>
                  <a:pt x="103" y="224"/>
                  <a:pt x="104" y="233"/>
                </a:cubicBezTo>
                <a:cubicBezTo>
                  <a:pt x="108" y="236"/>
                  <a:pt x="113" y="236"/>
                  <a:pt x="118" y="238"/>
                </a:cubicBezTo>
                <a:cubicBezTo>
                  <a:pt x="115" y="220"/>
                  <a:pt x="113" y="207"/>
                  <a:pt x="109" y="189"/>
                </a:cubicBezTo>
                <a:cubicBezTo>
                  <a:pt x="109" y="188"/>
                  <a:pt x="111" y="188"/>
                  <a:pt x="111" y="187"/>
                </a:cubicBezTo>
                <a:cubicBezTo>
                  <a:pt x="106" y="179"/>
                  <a:pt x="101" y="168"/>
                  <a:pt x="96" y="157"/>
                </a:cubicBezTo>
                <a:cubicBezTo>
                  <a:pt x="95" y="155"/>
                  <a:pt x="93" y="152"/>
                  <a:pt x="93" y="150"/>
                </a:cubicBezTo>
                <a:cubicBezTo>
                  <a:pt x="92" y="148"/>
                  <a:pt x="92" y="145"/>
                  <a:pt x="91" y="143"/>
                </a:cubicBezTo>
                <a:cubicBezTo>
                  <a:pt x="90" y="141"/>
                  <a:pt x="89" y="140"/>
                  <a:pt x="89" y="139"/>
                </a:cubicBezTo>
                <a:cubicBezTo>
                  <a:pt x="88" y="137"/>
                  <a:pt x="85" y="133"/>
                  <a:pt x="86" y="130"/>
                </a:cubicBezTo>
                <a:cubicBezTo>
                  <a:pt x="86" y="126"/>
                  <a:pt x="95" y="120"/>
                  <a:pt x="100" y="121"/>
                </a:cubicBezTo>
                <a:cubicBezTo>
                  <a:pt x="101" y="122"/>
                  <a:pt x="102" y="123"/>
                  <a:pt x="101" y="124"/>
                </a:cubicBezTo>
                <a:cubicBezTo>
                  <a:pt x="106" y="134"/>
                  <a:pt x="111" y="144"/>
                  <a:pt x="116" y="154"/>
                </a:cubicBezTo>
                <a:cubicBezTo>
                  <a:pt x="119" y="160"/>
                  <a:pt x="124" y="168"/>
                  <a:pt x="127" y="175"/>
                </a:cubicBezTo>
                <a:cubicBezTo>
                  <a:pt x="128" y="177"/>
                  <a:pt x="129" y="181"/>
                  <a:pt x="131" y="181"/>
                </a:cubicBezTo>
                <a:cubicBezTo>
                  <a:pt x="130" y="172"/>
                  <a:pt x="131" y="161"/>
                  <a:pt x="128" y="154"/>
                </a:cubicBezTo>
                <a:cubicBezTo>
                  <a:pt x="131" y="149"/>
                  <a:pt x="135" y="142"/>
                  <a:pt x="134" y="136"/>
                </a:cubicBezTo>
                <a:cubicBezTo>
                  <a:pt x="138" y="135"/>
                  <a:pt x="139" y="140"/>
                  <a:pt x="141" y="143"/>
                </a:cubicBezTo>
                <a:cubicBezTo>
                  <a:pt x="144" y="147"/>
                  <a:pt x="146" y="150"/>
                  <a:pt x="150" y="153"/>
                </a:cubicBezTo>
                <a:cubicBezTo>
                  <a:pt x="149" y="159"/>
                  <a:pt x="151" y="164"/>
                  <a:pt x="151" y="170"/>
                </a:cubicBezTo>
                <a:cubicBezTo>
                  <a:pt x="154" y="160"/>
                  <a:pt x="159" y="149"/>
                  <a:pt x="162" y="140"/>
                </a:cubicBezTo>
                <a:cubicBezTo>
                  <a:pt x="164" y="138"/>
                  <a:pt x="169" y="140"/>
                  <a:pt x="172" y="141"/>
                </a:cubicBezTo>
                <a:cubicBezTo>
                  <a:pt x="171" y="146"/>
                  <a:pt x="175" y="147"/>
                  <a:pt x="178" y="149"/>
                </a:cubicBezTo>
                <a:cubicBezTo>
                  <a:pt x="178" y="158"/>
                  <a:pt x="171" y="164"/>
                  <a:pt x="173" y="173"/>
                </a:cubicBezTo>
                <a:cubicBezTo>
                  <a:pt x="173" y="178"/>
                  <a:pt x="166" y="180"/>
                  <a:pt x="166" y="174"/>
                </a:cubicBezTo>
                <a:cubicBezTo>
                  <a:pt x="165" y="178"/>
                  <a:pt x="164" y="182"/>
                  <a:pt x="162" y="185"/>
                </a:cubicBezTo>
                <a:cubicBezTo>
                  <a:pt x="166" y="187"/>
                  <a:pt x="161" y="195"/>
                  <a:pt x="161" y="200"/>
                </a:cubicBezTo>
                <a:cubicBezTo>
                  <a:pt x="161" y="204"/>
                  <a:pt x="161" y="207"/>
                  <a:pt x="161" y="211"/>
                </a:cubicBezTo>
                <a:cubicBezTo>
                  <a:pt x="160" y="222"/>
                  <a:pt x="159" y="233"/>
                  <a:pt x="158" y="241"/>
                </a:cubicBezTo>
                <a:cubicBezTo>
                  <a:pt x="151" y="247"/>
                  <a:pt x="139" y="247"/>
                  <a:pt x="131" y="247"/>
                </a:cubicBezTo>
                <a:close/>
                <a:moveTo>
                  <a:pt x="4" y="100"/>
                </a:moveTo>
                <a:cubicBezTo>
                  <a:pt x="3" y="102"/>
                  <a:pt x="6" y="108"/>
                  <a:pt x="7" y="110"/>
                </a:cubicBezTo>
                <a:cubicBezTo>
                  <a:pt x="8" y="110"/>
                  <a:pt x="10" y="112"/>
                  <a:pt x="11" y="113"/>
                </a:cubicBezTo>
                <a:cubicBezTo>
                  <a:pt x="19" y="117"/>
                  <a:pt x="31" y="112"/>
                  <a:pt x="31" y="105"/>
                </a:cubicBezTo>
                <a:cubicBezTo>
                  <a:pt x="31" y="105"/>
                  <a:pt x="32" y="105"/>
                  <a:pt x="32" y="105"/>
                </a:cubicBezTo>
                <a:cubicBezTo>
                  <a:pt x="32" y="104"/>
                  <a:pt x="32" y="101"/>
                  <a:pt x="32" y="101"/>
                </a:cubicBezTo>
                <a:cubicBezTo>
                  <a:pt x="32" y="97"/>
                  <a:pt x="30" y="95"/>
                  <a:pt x="28" y="91"/>
                </a:cubicBezTo>
                <a:cubicBezTo>
                  <a:pt x="25" y="90"/>
                  <a:pt x="21" y="90"/>
                  <a:pt x="17" y="88"/>
                </a:cubicBezTo>
                <a:cubicBezTo>
                  <a:pt x="12" y="88"/>
                  <a:pt x="6" y="92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5" y="97"/>
                  <a:pt x="4" y="97"/>
                  <a:pt x="4" y="97"/>
                </a:cubicBezTo>
                <a:cubicBezTo>
                  <a:pt x="5" y="99"/>
                  <a:pt x="4" y="99"/>
                  <a:pt x="4" y="100"/>
                </a:cubicBezTo>
                <a:close/>
                <a:moveTo>
                  <a:pt x="168" y="13"/>
                </a:moveTo>
                <a:cubicBezTo>
                  <a:pt x="166" y="10"/>
                  <a:pt x="164" y="7"/>
                  <a:pt x="161" y="5"/>
                </a:cubicBezTo>
                <a:cubicBezTo>
                  <a:pt x="155" y="2"/>
                  <a:pt x="151" y="4"/>
                  <a:pt x="146" y="6"/>
                </a:cubicBezTo>
                <a:cubicBezTo>
                  <a:pt x="137" y="9"/>
                  <a:pt x="127" y="10"/>
                  <a:pt x="127" y="22"/>
                </a:cubicBezTo>
                <a:cubicBezTo>
                  <a:pt x="127" y="30"/>
                  <a:pt x="130" y="41"/>
                  <a:pt x="130" y="49"/>
                </a:cubicBezTo>
                <a:cubicBezTo>
                  <a:pt x="140" y="35"/>
                  <a:pt x="158" y="31"/>
                  <a:pt x="179" y="29"/>
                </a:cubicBezTo>
                <a:cubicBezTo>
                  <a:pt x="176" y="23"/>
                  <a:pt x="172" y="18"/>
                  <a:pt x="168" y="13"/>
                </a:cubicBezTo>
                <a:close/>
                <a:moveTo>
                  <a:pt x="195" y="36"/>
                </a:moveTo>
                <a:cubicBezTo>
                  <a:pt x="194" y="36"/>
                  <a:pt x="192" y="36"/>
                  <a:pt x="190" y="36"/>
                </a:cubicBezTo>
                <a:cubicBezTo>
                  <a:pt x="186" y="34"/>
                  <a:pt x="181" y="32"/>
                  <a:pt x="176" y="32"/>
                </a:cubicBezTo>
                <a:cubicBezTo>
                  <a:pt x="170" y="32"/>
                  <a:pt x="161" y="34"/>
                  <a:pt x="156" y="36"/>
                </a:cubicBezTo>
                <a:cubicBezTo>
                  <a:pt x="148" y="38"/>
                  <a:pt x="140" y="43"/>
                  <a:pt x="135" y="48"/>
                </a:cubicBezTo>
                <a:cubicBezTo>
                  <a:pt x="134" y="49"/>
                  <a:pt x="133" y="50"/>
                  <a:pt x="132" y="51"/>
                </a:cubicBezTo>
                <a:cubicBezTo>
                  <a:pt x="128" y="55"/>
                  <a:pt x="127" y="62"/>
                  <a:pt x="124" y="68"/>
                </a:cubicBezTo>
                <a:cubicBezTo>
                  <a:pt x="123" y="71"/>
                  <a:pt x="121" y="75"/>
                  <a:pt x="119" y="78"/>
                </a:cubicBezTo>
                <a:cubicBezTo>
                  <a:pt x="118" y="81"/>
                  <a:pt x="118" y="85"/>
                  <a:pt x="117" y="88"/>
                </a:cubicBezTo>
                <a:cubicBezTo>
                  <a:pt x="115" y="97"/>
                  <a:pt x="113" y="105"/>
                  <a:pt x="115" y="116"/>
                </a:cubicBezTo>
                <a:cubicBezTo>
                  <a:pt x="114" y="114"/>
                  <a:pt x="116" y="113"/>
                  <a:pt x="116" y="111"/>
                </a:cubicBezTo>
                <a:cubicBezTo>
                  <a:pt x="123" y="106"/>
                  <a:pt x="128" y="98"/>
                  <a:pt x="136" y="92"/>
                </a:cubicBezTo>
                <a:cubicBezTo>
                  <a:pt x="142" y="86"/>
                  <a:pt x="150" y="82"/>
                  <a:pt x="159" y="77"/>
                </a:cubicBezTo>
                <a:cubicBezTo>
                  <a:pt x="180" y="66"/>
                  <a:pt x="207" y="55"/>
                  <a:pt x="233" y="60"/>
                </a:cubicBezTo>
                <a:cubicBezTo>
                  <a:pt x="223" y="49"/>
                  <a:pt x="211" y="40"/>
                  <a:pt x="195" y="36"/>
                </a:cubicBezTo>
                <a:close/>
                <a:moveTo>
                  <a:pt x="117" y="58"/>
                </a:moveTo>
                <a:cubicBezTo>
                  <a:pt x="120" y="60"/>
                  <a:pt x="120" y="61"/>
                  <a:pt x="123" y="62"/>
                </a:cubicBezTo>
                <a:cubicBezTo>
                  <a:pt x="124" y="60"/>
                  <a:pt x="124" y="59"/>
                  <a:pt x="125" y="58"/>
                </a:cubicBezTo>
                <a:cubicBezTo>
                  <a:pt x="118" y="55"/>
                  <a:pt x="119" y="46"/>
                  <a:pt x="127" y="45"/>
                </a:cubicBezTo>
                <a:cubicBezTo>
                  <a:pt x="126" y="43"/>
                  <a:pt x="127" y="41"/>
                  <a:pt x="126" y="40"/>
                </a:cubicBezTo>
                <a:cubicBezTo>
                  <a:pt x="118" y="42"/>
                  <a:pt x="115" y="49"/>
                  <a:pt x="117" y="58"/>
                </a:cubicBezTo>
                <a:close/>
                <a:moveTo>
                  <a:pt x="93" y="54"/>
                </a:moveTo>
                <a:cubicBezTo>
                  <a:pt x="91" y="55"/>
                  <a:pt x="88" y="57"/>
                  <a:pt x="85" y="58"/>
                </a:cubicBezTo>
                <a:cubicBezTo>
                  <a:pt x="65" y="67"/>
                  <a:pt x="45" y="75"/>
                  <a:pt x="26" y="86"/>
                </a:cubicBezTo>
                <a:cubicBezTo>
                  <a:pt x="28" y="85"/>
                  <a:pt x="27" y="87"/>
                  <a:pt x="29" y="87"/>
                </a:cubicBezTo>
                <a:cubicBezTo>
                  <a:pt x="30" y="87"/>
                  <a:pt x="31" y="86"/>
                  <a:pt x="33" y="85"/>
                </a:cubicBezTo>
                <a:cubicBezTo>
                  <a:pt x="36" y="83"/>
                  <a:pt x="42" y="80"/>
                  <a:pt x="45" y="79"/>
                </a:cubicBezTo>
                <a:cubicBezTo>
                  <a:pt x="50" y="76"/>
                  <a:pt x="55" y="74"/>
                  <a:pt x="61" y="72"/>
                </a:cubicBezTo>
                <a:cubicBezTo>
                  <a:pt x="70" y="68"/>
                  <a:pt x="79" y="65"/>
                  <a:pt x="87" y="61"/>
                </a:cubicBezTo>
                <a:cubicBezTo>
                  <a:pt x="96" y="57"/>
                  <a:pt x="105" y="53"/>
                  <a:pt x="113" y="49"/>
                </a:cubicBezTo>
                <a:cubicBezTo>
                  <a:pt x="114" y="47"/>
                  <a:pt x="116" y="45"/>
                  <a:pt x="115" y="44"/>
                </a:cubicBezTo>
                <a:cubicBezTo>
                  <a:pt x="109" y="48"/>
                  <a:pt x="101" y="50"/>
                  <a:pt x="93" y="54"/>
                </a:cubicBezTo>
                <a:close/>
                <a:moveTo>
                  <a:pt x="126" y="55"/>
                </a:moveTo>
                <a:cubicBezTo>
                  <a:pt x="128" y="52"/>
                  <a:pt x="129" y="50"/>
                  <a:pt x="127" y="48"/>
                </a:cubicBezTo>
                <a:cubicBezTo>
                  <a:pt x="124" y="48"/>
                  <a:pt x="123" y="54"/>
                  <a:pt x="126" y="55"/>
                </a:cubicBezTo>
                <a:close/>
                <a:moveTo>
                  <a:pt x="113" y="56"/>
                </a:moveTo>
                <a:cubicBezTo>
                  <a:pt x="114" y="55"/>
                  <a:pt x="113" y="54"/>
                  <a:pt x="113" y="52"/>
                </a:cubicBezTo>
                <a:cubicBezTo>
                  <a:pt x="113" y="52"/>
                  <a:pt x="112" y="52"/>
                  <a:pt x="112" y="52"/>
                </a:cubicBezTo>
                <a:cubicBezTo>
                  <a:pt x="101" y="57"/>
                  <a:pt x="90" y="63"/>
                  <a:pt x="78" y="67"/>
                </a:cubicBezTo>
                <a:cubicBezTo>
                  <a:pt x="75" y="69"/>
                  <a:pt x="70" y="71"/>
                  <a:pt x="66" y="72"/>
                </a:cubicBezTo>
                <a:cubicBezTo>
                  <a:pt x="62" y="74"/>
                  <a:pt x="58" y="76"/>
                  <a:pt x="54" y="78"/>
                </a:cubicBezTo>
                <a:cubicBezTo>
                  <a:pt x="48" y="80"/>
                  <a:pt x="40" y="84"/>
                  <a:pt x="35" y="87"/>
                </a:cubicBezTo>
                <a:cubicBezTo>
                  <a:pt x="28" y="90"/>
                  <a:pt x="36" y="94"/>
                  <a:pt x="37" y="98"/>
                </a:cubicBezTo>
                <a:cubicBezTo>
                  <a:pt x="63" y="85"/>
                  <a:pt x="92" y="76"/>
                  <a:pt x="117" y="62"/>
                </a:cubicBezTo>
                <a:cubicBezTo>
                  <a:pt x="115" y="61"/>
                  <a:pt x="115" y="57"/>
                  <a:pt x="113" y="56"/>
                </a:cubicBezTo>
                <a:close/>
                <a:moveTo>
                  <a:pt x="226" y="87"/>
                </a:moveTo>
                <a:cubicBezTo>
                  <a:pt x="232" y="80"/>
                  <a:pt x="238" y="73"/>
                  <a:pt x="235" y="64"/>
                </a:cubicBezTo>
                <a:cubicBezTo>
                  <a:pt x="233" y="63"/>
                  <a:pt x="232" y="62"/>
                  <a:pt x="230" y="62"/>
                </a:cubicBezTo>
                <a:cubicBezTo>
                  <a:pt x="216" y="60"/>
                  <a:pt x="200" y="63"/>
                  <a:pt x="190" y="66"/>
                </a:cubicBezTo>
                <a:cubicBezTo>
                  <a:pt x="193" y="80"/>
                  <a:pt x="201" y="91"/>
                  <a:pt x="202" y="104"/>
                </a:cubicBezTo>
                <a:cubicBezTo>
                  <a:pt x="211" y="99"/>
                  <a:pt x="219" y="95"/>
                  <a:pt x="226" y="87"/>
                </a:cubicBezTo>
                <a:close/>
                <a:moveTo>
                  <a:pt x="119" y="65"/>
                </a:moveTo>
                <a:cubicBezTo>
                  <a:pt x="119" y="65"/>
                  <a:pt x="119" y="65"/>
                  <a:pt x="119" y="65"/>
                </a:cubicBezTo>
                <a:cubicBezTo>
                  <a:pt x="117" y="66"/>
                  <a:pt x="115" y="66"/>
                  <a:pt x="113" y="67"/>
                </a:cubicBezTo>
                <a:cubicBezTo>
                  <a:pt x="108" y="68"/>
                  <a:pt x="101" y="75"/>
                  <a:pt x="95" y="76"/>
                </a:cubicBezTo>
                <a:cubicBezTo>
                  <a:pt x="89" y="78"/>
                  <a:pt x="84" y="81"/>
                  <a:pt x="78" y="83"/>
                </a:cubicBezTo>
                <a:cubicBezTo>
                  <a:pt x="72" y="86"/>
                  <a:pt x="65" y="89"/>
                  <a:pt x="60" y="91"/>
                </a:cubicBezTo>
                <a:cubicBezTo>
                  <a:pt x="52" y="95"/>
                  <a:pt x="44" y="97"/>
                  <a:pt x="37" y="101"/>
                </a:cubicBezTo>
                <a:cubicBezTo>
                  <a:pt x="37" y="102"/>
                  <a:pt x="38" y="103"/>
                  <a:pt x="37" y="105"/>
                </a:cubicBezTo>
                <a:cubicBezTo>
                  <a:pt x="50" y="97"/>
                  <a:pt x="64" y="91"/>
                  <a:pt x="78" y="85"/>
                </a:cubicBezTo>
                <a:cubicBezTo>
                  <a:pt x="87" y="81"/>
                  <a:pt x="95" y="76"/>
                  <a:pt x="106" y="74"/>
                </a:cubicBezTo>
                <a:cubicBezTo>
                  <a:pt x="111" y="72"/>
                  <a:pt x="116" y="69"/>
                  <a:pt x="122" y="66"/>
                </a:cubicBezTo>
                <a:cubicBezTo>
                  <a:pt x="121" y="65"/>
                  <a:pt x="120" y="66"/>
                  <a:pt x="119" y="65"/>
                </a:cubicBezTo>
                <a:close/>
                <a:moveTo>
                  <a:pt x="199" y="101"/>
                </a:moveTo>
                <a:cubicBezTo>
                  <a:pt x="198" y="97"/>
                  <a:pt x="196" y="92"/>
                  <a:pt x="194" y="87"/>
                </a:cubicBezTo>
                <a:cubicBezTo>
                  <a:pt x="194" y="85"/>
                  <a:pt x="194" y="83"/>
                  <a:pt x="193" y="82"/>
                </a:cubicBezTo>
                <a:cubicBezTo>
                  <a:pt x="192" y="79"/>
                  <a:pt x="190" y="77"/>
                  <a:pt x="190" y="75"/>
                </a:cubicBezTo>
                <a:cubicBezTo>
                  <a:pt x="188" y="72"/>
                  <a:pt x="188" y="70"/>
                  <a:pt x="186" y="68"/>
                </a:cubicBezTo>
                <a:cubicBezTo>
                  <a:pt x="185" y="69"/>
                  <a:pt x="183" y="69"/>
                  <a:pt x="182" y="70"/>
                </a:cubicBezTo>
                <a:cubicBezTo>
                  <a:pt x="183" y="78"/>
                  <a:pt x="189" y="88"/>
                  <a:pt x="192" y="96"/>
                </a:cubicBezTo>
                <a:cubicBezTo>
                  <a:pt x="193" y="99"/>
                  <a:pt x="193" y="101"/>
                  <a:pt x="193" y="102"/>
                </a:cubicBezTo>
                <a:cubicBezTo>
                  <a:pt x="193" y="105"/>
                  <a:pt x="190" y="106"/>
                  <a:pt x="188" y="104"/>
                </a:cubicBezTo>
                <a:cubicBezTo>
                  <a:pt x="184" y="92"/>
                  <a:pt x="178" y="84"/>
                  <a:pt x="173" y="73"/>
                </a:cubicBezTo>
                <a:cubicBezTo>
                  <a:pt x="172" y="73"/>
                  <a:pt x="171" y="74"/>
                  <a:pt x="170" y="75"/>
                </a:cubicBezTo>
                <a:cubicBezTo>
                  <a:pt x="172" y="81"/>
                  <a:pt x="175" y="87"/>
                  <a:pt x="178" y="94"/>
                </a:cubicBezTo>
                <a:cubicBezTo>
                  <a:pt x="181" y="98"/>
                  <a:pt x="184" y="104"/>
                  <a:pt x="181" y="109"/>
                </a:cubicBezTo>
                <a:cubicBezTo>
                  <a:pt x="177" y="110"/>
                  <a:pt x="173" y="104"/>
                  <a:pt x="171" y="101"/>
                </a:cubicBezTo>
                <a:cubicBezTo>
                  <a:pt x="168" y="94"/>
                  <a:pt x="165" y="85"/>
                  <a:pt x="162" y="79"/>
                </a:cubicBezTo>
                <a:cubicBezTo>
                  <a:pt x="161" y="79"/>
                  <a:pt x="159" y="80"/>
                  <a:pt x="158" y="81"/>
                </a:cubicBezTo>
                <a:cubicBezTo>
                  <a:pt x="158" y="82"/>
                  <a:pt x="159" y="81"/>
                  <a:pt x="159" y="83"/>
                </a:cubicBezTo>
                <a:cubicBezTo>
                  <a:pt x="158" y="86"/>
                  <a:pt x="161" y="90"/>
                  <a:pt x="164" y="93"/>
                </a:cubicBezTo>
                <a:cubicBezTo>
                  <a:pt x="166" y="97"/>
                  <a:pt x="168" y="102"/>
                  <a:pt x="170" y="106"/>
                </a:cubicBezTo>
                <a:cubicBezTo>
                  <a:pt x="171" y="108"/>
                  <a:pt x="173" y="110"/>
                  <a:pt x="174" y="112"/>
                </a:cubicBezTo>
                <a:cubicBezTo>
                  <a:pt x="176" y="115"/>
                  <a:pt x="178" y="120"/>
                  <a:pt x="182" y="120"/>
                </a:cubicBezTo>
                <a:cubicBezTo>
                  <a:pt x="186" y="119"/>
                  <a:pt x="185" y="114"/>
                  <a:pt x="188" y="111"/>
                </a:cubicBezTo>
                <a:cubicBezTo>
                  <a:pt x="191" y="108"/>
                  <a:pt x="196" y="111"/>
                  <a:pt x="199" y="111"/>
                </a:cubicBezTo>
                <a:cubicBezTo>
                  <a:pt x="200" y="108"/>
                  <a:pt x="200" y="104"/>
                  <a:pt x="199" y="101"/>
                </a:cubicBezTo>
                <a:close/>
                <a:moveTo>
                  <a:pt x="187" y="92"/>
                </a:moveTo>
                <a:cubicBezTo>
                  <a:pt x="184" y="85"/>
                  <a:pt x="183" y="78"/>
                  <a:pt x="178" y="73"/>
                </a:cubicBezTo>
                <a:cubicBezTo>
                  <a:pt x="178" y="72"/>
                  <a:pt x="178" y="72"/>
                  <a:pt x="178" y="71"/>
                </a:cubicBezTo>
                <a:cubicBezTo>
                  <a:pt x="178" y="71"/>
                  <a:pt x="178" y="71"/>
                  <a:pt x="177" y="71"/>
                </a:cubicBezTo>
                <a:cubicBezTo>
                  <a:pt x="177" y="71"/>
                  <a:pt x="177" y="72"/>
                  <a:pt x="176" y="72"/>
                </a:cubicBezTo>
                <a:cubicBezTo>
                  <a:pt x="178" y="78"/>
                  <a:pt x="181" y="83"/>
                  <a:pt x="184" y="89"/>
                </a:cubicBezTo>
                <a:cubicBezTo>
                  <a:pt x="187" y="93"/>
                  <a:pt x="187" y="98"/>
                  <a:pt x="190" y="101"/>
                </a:cubicBezTo>
                <a:cubicBezTo>
                  <a:pt x="191" y="97"/>
                  <a:pt x="188" y="95"/>
                  <a:pt x="187" y="92"/>
                </a:cubicBezTo>
                <a:close/>
                <a:moveTo>
                  <a:pt x="170" y="83"/>
                </a:moveTo>
                <a:cubicBezTo>
                  <a:pt x="169" y="80"/>
                  <a:pt x="169" y="77"/>
                  <a:pt x="167" y="76"/>
                </a:cubicBezTo>
                <a:cubicBezTo>
                  <a:pt x="166" y="77"/>
                  <a:pt x="164" y="76"/>
                  <a:pt x="164" y="78"/>
                </a:cubicBezTo>
                <a:cubicBezTo>
                  <a:pt x="169" y="86"/>
                  <a:pt x="172" y="99"/>
                  <a:pt x="179" y="106"/>
                </a:cubicBezTo>
                <a:cubicBezTo>
                  <a:pt x="178" y="97"/>
                  <a:pt x="173" y="90"/>
                  <a:pt x="170" y="83"/>
                </a:cubicBezTo>
                <a:close/>
                <a:moveTo>
                  <a:pt x="121" y="111"/>
                </a:moveTo>
                <a:cubicBezTo>
                  <a:pt x="118" y="114"/>
                  <a:pt x="117" y="117"/>
                  <a:pt x="116" y="121"/>
                </a:cubicBezTo>
                <a:cubicBezTo>
                  <a:pt x="126" y="125"/>
                  <a:pt x="139" y="124"/>
                  <a:pt x="149" y="122"/>
                </a:cubicBezTo>
                <a:cubicBezTo>
                  <a:pt x="157" y="121"/>
                  <a:pt x="165" y="119"/>
                  <a:pt x="171" y="117"/>
                </a:cubicBezTo>
                <a:cubicBezTo>
                  <a:pt x="165" y="106"/>
                  <a:pt x="159" y="93"/>
                  <a:pt x="155" y="82"/>
                </a:cubicBezTo>
                <a:cubicBezTo>
                  <a:pt x="141" y="90"/>
                  <a:pt x="130" y="100"/>
                  <a:pt x="121" y="111"/>
                </a:cubicBezTo>
                <a:close/>
                <a:moveTo>
                  <a:pt x="85" y="224"/>
                </a:moveTo>
                <a:cubicBezTo>
                  <a:pt x="84" y="223"/>
                  <a:pt x="83" y="221"/>
                  <a:pt x="82" y="219"/>
                </a:cubicBezTo>
                <a:cubicBezTo>
                  <a:pt x="81" y="213"/>
                  <a:pt x="78" y="211"/>
                  <a:pt x="76" y="205"/>
                </a:cubicBezTo>
                <a:cubicBezTo>
                  <a:pt x="75" y="204"/>
                  <a:pt x="74" y="202"/>
                  <a:pt x="72" y="200"/>
                </a:cubicBezTo>
                <a:cubicBezTo>
                  <a:pt x="72" y="199"/>
                  <a:pt x="72" y="199"/>
                  <a:pt x="72" y="198"/>
                </a:cubicBezTo>
                <a:cubicBezTo>
                  <a:pt x="68" y="194"/>
                  <a:pt x="67" y="187"/>
                  <a:pt x="63" y="184"/>
                </a:cubicBezTo>
                <a:cubicBezTo>
                  <a:pt x="58" y="175"/>
                  <a:pt x="54" y="165"/>
                  <a:pt x="50" y="156"/>
                </a:cubicBezTo>
                <a:cubicBezTo>
                  <a:pt x="44" y="142"/>
                  <a:pt x="36" y="130"/>
                  <a:pt x="31" y="115"/>
                </a:cubicBezTo>
                <a:cubicBezTo>
                  <a:pt x="29" y="116"/>
                  <a:pt x="28" y="117"/>
                  <a:pt x="27" y="117"/>
                </a:cubicBezTo>
                <a:cubicBezTo>
                  <a:pt x="29" y="124"/>
                  <a:pt x="33" y="131"/>
                  <a:pt x="36" y="137"/>
                </a:cubicBezTo>
                <a:cubicBezTo>
                  <a:pt x="38" y="140"/>
                  <a:pt x="39" y="143"/>
                  <a:pt x="41" y="147"/>
                </a:cubicBezTo>
                <a:cubicBezTo>
                  <a:pt x="52" y="169"/>
                  <a:pt x="61" y="192"/>
                  <a:pt x="74" y="212"/>
                </a:cubicBezTo>
                <a:cubicBezTo>
                  <a:pt x="76" y="216"/>
                  <a:pt x="79" y="219"/>
                  <a:pt x="80" y="224"/>
                </a:cubicBezTo>
                <a:cubicBezTo>
                  <a:pt x="80" y="225"/>
                  <a:pt x="79" y="225"/>
                  <a:pt x="80" y="226"/>
                </a:cubicBezTo>
                <a:cubicBezTo>
                  <a:pt x="83" y="227"/>
                  <a:pt x="83" y="225"/>
                  <a:pt x="85" y="224"/>
                </a:cubicBezTo>
                <a:close/>
                <a:moveTo>
                  <a:pt x="15" y="126"/>
                </a:moveTo>
                <a:cubicBezTo>
                  <a:pt x="16" y="128"/>
                  <a:pt x="17" y="130"/>
                  <a:pt x="18" y="132"/>
                </a:cubicBezTo>
                <a:cubicBezTo>
                  <a:pt x="21" y="136"/>
                  <a:pt x="22" y="140"/>
                  <a:pt x="25" y="144"/>
                </a:cubicBezTo>
                <a:cubicBezTo>
                  <a:pt x="34" y="161"/>
                  <a:pt x="41" y="179"/>
                  <a:pt x="49" y="195"/>
                </a:cubicBezTo>
                <a:cubicBezTo>
                  <a:pt x="54" y="204"/>
                  <a:pt x="56" y="213"/>
                  <a:pt x="61" y="220"/>
                </a:cubicBezTo>
                <a:cubicBezTo>
                  <a:pt x="61" y="222"/>
                  <a:pt x="62" y="228"/>
                  <a:pt x="66" y="226"/>
                </a:cubicBezTo>
                <a:cubicBezTo>
                  <a:pt x="66" y="223"/>
                  <a:pt x="65" y="222"/>
                  <a:pt x="65" y="218"/>
                </a:cubicBezTo>
                <a:cubicBezTo>
                  <a:pt x="60" y="213"/>
                  <a:pt x="58" y="206"/>
                  <a:pt x="55" y="199"/>
                </a:cubicBezTo>
                <a:cubicBezTo>
                  <a:pt x="53" y="196"/>
                  <a:pt x="52" y="194"/>
                  <a:pt x="50" y="190"/>
                </a:cubicBezTo>
                <a:cubicBezTo>
                  <a:pt x="49" y="187"/>
                  <a:pt x="47" y="185"/>
                  <a:pt x="45" y="182"/>
                </a:cubicBezTo>
                <a:cubicBezTo>
                  <a:pt x="44" y="178"/>
                  <a:pt x="43" y="175"/>
                  <a:pt x="41" y="172"/>
                </a:cubicBezTo>
                <a:cubicBezTo>
                  <a:pt x="39" y="165"/>
                  <a:pt x="36" y="159"/>
                  <a:pt x="33" y="153"/>
                </a:cubicBezTo>
                <a:cubicBezTo>
                  <a:pt x="30" y="146"/>
                  <a:pt x="26" y="141"/>
                  <a:pt x="23" y="135"/>
                </a:cubicBezTo>
                <a:cubicBezTo>
                  <a:pt x="20" y="129"/>
                  <a:pt x="18" y="117"/>
                  <a:pt x="12" y="118"/>
                </a:cubicBezTo>
                <a:cubicBezTo>
                  <a:pt x="13" y="121"/>
                  <a:pt x="14" y="123"/>
                  <a:pt x="15" y="126"/>
                </a:cubicBezTo>
                <a:close/>
                <a:moveTo>
                  <a:pt x="23" y="118"/>
                </a:moveTo>
                <a:cubicBezTo>
                  <a:pt x="22" y="118"/>
                  <a:pt x="21" y="118"/>
                  <a:pt x="19" y="118"/>
                </a:cubicBezTo>
                <a:cubicBezTo>
                  <a:pt x="22" y="128"/>
                  <a:pt x="27" y="137"/>
                  <a:pt x="32" y="145"/>
                </a:cubicBezTo>
                <a:cubicBezTo>
                  <a:pt x="42" y="165"/>
                  <a:pt x="48" y="185"/>
                  <a:pt x="60" y="204"/>
                </a:cubicBezTo>
                <a:cubicBezTo>
                  <a:pt x="62" y="208"/>
                  <a:pt x="64" y="213"/>
                  <a:pt x="67" y="217"/>
                </a:cubicBezTo>
                <a:cubicBezTo>
                  <a:pt x="69" y="216"/>
                  <a:pt x="72" y="218"/>
                  <a:pt x="73" y="217"/>
                </a:cubicBezTo>
                <a:cubicBezTo>
                  <a:pt x="55" y="185"/>
                  <a:pt x="41" y="150"/>
                  <a:pt x="23" y="118"/>
                </a:cubicBezTo>
                <a:close/>
                <a:moveTo>
                  <a:pt x="97" y="124"/>
                </a:moveTo>
                <a:cubicBezTo>
                  <a:pt x="91" y="126"/>
                  <a:pt x="88" y="130"/>
                  <a:pt x="90" y="136"/>
                </a:cubicBezTo>
                <a:cubicBezTo>
                  <a:pt x="91" y="138"/>
                  <a:pt x="93" y="140"/>
                  <a:pt x="94" y="143"/>
                </a:cubicBezTo>
                <a:cubicBezTo>
                  <a:pt x="96" y="149"/>
                  <a:pt x="97" y="154"/>
                  <a:pt x="100" y="160"/>
                </a:cubicBezTo>
                <a:cubicBezTo>
                  <a:pt x="104" y="170"/>
                  <a:pt x="110" y="181"/>
                  <a:pt x="115" y="190"/>
                </a:cubicBezTo>
                <a:cubicBezTo>
                  <a:pt x="118" y="192"/>
                  <a:pt x="125" y="193"/>
                  <a:pt x="131" y="192"/>
                </a:cubicBezTo>
                <a:cubicBezTo>
                  <a:pt x="131" y="191"/>
                  <a:pt x="130" y="191"/>
                  <a:pt x="131" y="190"/>
                </a:cubicBezTo>
                <a:cubicBezTo>
                  <a:pt x="130" y="191"/>
                  <a:pt x="128" y="192"/>
                  <a:pt x="127" y="191"/>
                </a:cubicBezTo>
                <a:cubicBezTo>
                  <a:pt x="127" y="189"/>
                  <a:pt x="129" y="189"/>
                  <a:pt x="130" y="186"/>
                </a:cubicBezTo>
                <a:cubicBezTo>
                  <a:pt x="128" y="185"/>
                  <a:pt x="126" y="189"/>
                  <a:pt x="125" y="187"/>
                </a:cubicBezTo>
                <a:cubicBezTo>
                  <a:pt x="125" y="185"/>
                  <a:pt x="129" y="184"/>
                  <a:pt x="127" y="182"/>
                </a:cubicBezTo>
                <a:cubicBezTo>
                  <a:pt x="126" y="183"/>
                  <a:pt x="124" y="184"/>
                  <a:pt x="123" y="184"/>
                </a:cubicBezTo>
                <a:cubicBezTo>
                  <a:pt x="123" y="181"/>
                  <a:pt x="125" y="180"/>
                  <a:pt x="126" y="178"/>
                </a:cubicBezTo>
                <a:cubicBezTo>
                  <a:pt x="125" y="177"/>
                  <a:pt x="125" y="175"/>
                  <a:pt x="124" y="174"/>
                </a:cubicBezTo>
                <a:cubicBezTo>
                  <a:pt x="122" y="175"/>
                  <a:pt x="118" y="179"/>
                  <a:pt x="116" y="177"/>
                </a:cubicBezTo>
                <a:cubicBezTo>
                  <a:pt x="118" y="175"/>
                  <a:pt x="120" y="173"/>
                  <a:pt x="123" y="172"/>
                </a:cubicBezTo>
                <a:cubicBezTo>
                  <a:pt x="123" y="171"/>
                  <a:pt x="122" y="171"/>
                  <a:pt x="122" y="170"/>
                </a:cubicBezTo>
                <a:cubicBezTo>
                  <a:pt x="121" y="170"/>
                  <a:pt x="119" y="172"/>
                  <a:pt x="118" y="171"/>
                </a:cubicBezTo>
                <a:cubicBezTo>
                  <a:pt x="117" y="169"/>
                  <a:pt x="120" y="168"/>
                  <a:pt x="121" y="167"/>
                </a:cubicBezTo>
                <a:cubicBezTo>
                  <a:pt x="120" y="167"/>
                  <a:pt x="120" y="166"/>
                  <a:pt x="120" y="166"/>
                </a:cubicBezTo>
                <a:cubicBezTo>
                  <a:pt x="120" y="166"/>
                  <a:pt x="116" y="168"/>
                  <a:pt x="116" y="166"/>
                </a:cubicBezTo>
                <a:cubicBezTo>
                  <a:pt x="116" y="164"/>
                  <a:pt x="118" y="165"/>
                  <a:pt x="118" y="163"/>
                </a:cubicBezTo>
                <a:cubicBezTo>
                  <a:pt x="117" y="163"/>
                  <a:pt x="115" y="165"/>
                  <a:pt x="114" y="164"/>
                </a:cubicBezTo>
                <a:cubicBezTo>
                  <a:pt x="114" y="162"/>
                  <a:pt x="117" y="160"/>
                  <a:pt x="116" y="159"/>
                </a:cubicBezTo>
                <a:cubicBezTo>
                  <a:pt x="115" y="159"/>
                  <a:pt x="113" y="163"/>
                  <a:pt x="111" y="160"/>
                </a:cubicBezTo>
                <a:cubicBezTo>
                  <a:pt x="112" y="159"/>
                  <a:pt x="114" y="158"/>
                  <a:pt x="115" y="156"/>
                </a:cubicBezTo>
                <a:cubicBezTo>
                  <a:pt x="114" y="156"/>
                  <a:pt x="114" y="155"/>
                  <a:pt x="114" y="154"/>
                </a:cubicBezTo>
                <a:cubicBezTo>
                  <a:pt x="111" y="154"/>
                  <a:pt x="109" y="156"/>
                  <a:pt x="107" y="157"/>
                </a:cubicBezTo>
                <a:cubicBezTo>
                  <a:pt x="107" y="157"/>
                  <a:pt x="107" y="157"/>
                  <a:pt x="106" y="156"/>
                </a:cubicBezTo>
                <a:cubicBezTo>
                  <a:pt x="107" y="153"/>
                  <a:pt x="111" y="153"/>
                  <a:pt x="112" y="151"/>
                </a:cubicBezTo>
                <a:cubicBezTo>
                  <a:pt x="112" y="151"/>
                  <a:pt x="112" y="151"/>
                  <a:pt x="112" y="150"/>
                </a:cubicBezTo>
                <a:cubicBezTo>
                  <a:pt x="111" y="150"/>
                  <a:pt x="110" y="151"/>
                  <a:pt x="108" y="151"/>
                </a:cubicBezTo>
                <a:cubicBezTo>
                  <a:pt x="108" y="150"/>
                  <a:pt x="108" y="150"/>
                  <a:pt x="108" y="149"/>
                </a:cubicBezTo>
                <a:cubicBezTo>
                  <a:pt x="108" y="148"/>
                  <a:pt x="110" y="148"/>
                  <a:pt x="110" y="147"/>
                </a:cubicBezTo>
                <a:cubicBezTo>
                  <a:pt x="109" y="146"/>
                  <a:pt x="107" y="149"/>
                  <a:pt x="105" y="148"/>
                </a:cubicBezTo>
                <a:cubicBezTo>
                  <a:pt x="106" y="146"/>
                  <a:pt x="106" y="145"/>
                  <a:pt x="108" y="145"/>
                </a:cubicBezTo>
                <a:cubicBezTo>
                  <a:pt x="108" y="144"/>
                  <a:pt x="108" y="143"/>
                  <a:pt x="107" y="143"/>
                </a:cubicBezTo>
                <a:cubicBezTo>
                  <a:pt x="106" y="144"/>
                  <a:pt x="106" y="145"/>
                  <a:pt x="104" y="145"/>
                </a:cubicBezTo>
                <a:cubicBezTo>
                  <a:pt x="104" y="143"/>
                  <a:pt x="104" y="141"/>
                  <a:pt x="106" y="141"/>
                </a:cubicBezTo>
                <a:cubicBezTo>
                  <a:pt x="106" y="140"/>
                  <a:pt x="106" y="139"/>
                  <a:pt x="105" y="139"/>
                </a:cubicBezTo>
                <a:cubicBezTo>
                  <a:pt x="103" y="140"/>
                  <a:pt x="100" y="144"/>
                  <a:pt x="98" y="143"/>
                </a:cubicBezTo>
                <a:cubicBezTo>
                  <a:pt x="100" y="140"/>
                  <a:pt x="101" y="138"/>
                  <a:pt x="105" y="137"/>
                </a:cubicBezTo>
                <a:cubicBezTo>
                  <a:pt x="102" y="132"/>
                  <a:pt x="100" y="126"/>
                  <a:pt x="97" y="124"/>
                </a:cubicBezTo>
                <a:close/>
                <a:moveTo>
                  <a:pt x="135" y="147"/>
                </a:moveTo>
                <a:cubicBezTo>
                  <a:pt x="137" y="146"/>
                  <a:pt x="138" y="145"/>
                  <a:pt x="139" y="143"/>
                </a:cubicBezTo>
                <a:cubicBezTo>
                  <a:pt x="138" y="142"/>
                  <a:pt x="137" y="141"/>
                  <a:pt x="137" y="140"/>
                </a:cubicBezTo>
                <a:cubicBezTo>
                  <a:pt x="137" y="143"/>
                  <a:pt x="135" y="144"/>
                  <a:pt x="135" y="147"/>
                </a:cubicBezTo>
                <a:close/>
                <a:moveTo>
                  <a:pt x="168" y="143"/>
                </a:moveTo>
                <a:cubicBezTo>
                  <a:pt x="167" y="143"/>
                  <a:pt x="166" y="143"/>
                  <a:pt x="165" y="142"/>
                </a:cubicBezTo>
                <a:cubicBezTo>
                  <a:pt x="165" y="143"/>
                  <a:pt x="164" y="143"/>
                  <a:pt x="164" y="144"/>
                </a:cubicBezTo>
                <a:cubicBezTo>
                  <a:pt x="165" y="145"/>
                  <a:pt x="167" y="145"/>
                  <a:pt x="169" y="145"/>
                </a:cubicBezTo>
                <a:cubicBezTo>
                  <a:pt x="169" y="143"/>
                  <a:pt x="167" y="145"/>
                  <a:pt x="168" y="143"/>
                </a:cubicBezTo>
                <a:close/>
                <a:moveTo>
                  <a:pt x="134" y="148"/>
                </a:moveTo>
                <a:cubicBezTo>
                  <a:pt x="134" y="150"/>
                  <a:pt x="132" y="155"/>
                  <a:pt x="132" y="155"/>
                </a:cubicBezTo>
                <a:cubicBezTo>
                  <a:pt x="135" y="160"/>
                  <a:pt x="136" y="152"/>
                  <a:pt x="139" y="151"/>
                </a:cubicBezTo>
                <a:cubicBezTo>
                  <a:pt x="141" y="152"/>
                  <a:pt x="142" y="154"/>
                  <a:pt x="143" y="154"/>
                </a:cubicBezTo>
                <a:cubicBezTo>
                  <a:pt x="144" y="153"/>
                  <a:pt x="145" y="153"/>
                  <a:pt x="145" y="152"/>
                </a:cubicBezTo>
                <a:cubicBezTo>
                  <a:pt x="143" y="150"/>
                  <a:pt x="142" y="147"/>
                  <a:pt x="140" y="146"/>
                </a:cubicBezTo>
                <a:cubicBezTo>
                  <a:pt x="139" y="147"/>
                  <a:pt x="136" y="149"/>
                  <a:pt x="134" y="148"/>
                </a:cubicBezTo>
                <a:close/>
                <a:moveTo>
                  <a:pt x="162" y="147"/>
                </a:moveTo>
                <a:cubicBezTo>
                  <a:pt x="160" y="153"/>
                  <a:pt x="157" y="158"/>
                  <a:pt x="155" y="165"/>
                </a:cubicBezTo>
                <a:cubicBezTo>
                  <a:pt x="158" y="167"/>
                  <a:pt x="163" y="167"/>
                  <a:pt x="166" y="165"/>
                </a:cubicBezTo>
                <a:cubicBezTo>
                  <a:pt x="167" y="160"/>
                  <a:pt x="168" y="155"/>
                  <a:pt x="169" y="149"/>
                </a:cubicBezTo>
                <a:cubicBezTo>
                  <a:pt x="167" y="148"/>
                  <a:pt x="165" y="147"/>
                  <a:pt x="162" y="147"/>
                </a:cubicBezTo>
                <a:close/>
                <a:moveTo>
                  <a:pt x="167" y="172"/>
                </a:moveTo>
                <a:cubicBezTo>
                  <a:pt x="167" y="172"/>
                  <a:pt x="167" y="174"/>
                  <a:pt x="169" y="174"/>
                </a:cubicBezTo>
                <a:cubicBezTo>
                  <a:pt x="170" y="167"/>
                  <a:pt x="172" y="159"/>
                  <a:pt x="175" y="152"/>
                </a:cubicBezTo>
                <a:cubicBezTo>
                  <a:pt x="174" y="150"/>
                  <a:pt x="173" y="150"/>
                  <a:pt x="171" y="149"/>
                </a:cubicBezTo>
                <a:cubicBezTo>
                  <a:pt x="170" y="156"/>
                  <a:pt x="168" y="165"/>
                  <a:pt x="167" y="172"/>
                </a:cubicBezTo>
                <a:close/>
                <a:moveTo>
                  <a:pt x="132" y="159"/>
                </a:moveTo>
                <a:cubicBezTo>
                  <a:pt x="133" y="171"/>
                  <a:pt x="134" y="184"/>
                  <a:pt x="136" y="192"/>
                </a:cubicBezTo>
                <a:cubicBezTo>
                  <a:pt x="137" y="192"/>
                  <a:pt x="141" y="192"/>
                  <a:pt x="142" y="192"/>
                </a:cubicBezTo>
                <a:cubicBezTo>
                  <a:pt x="143" y="191"/>
                  <a:pt x="141" y="188"/>
                  <a:pt x="142" y="186"/>
                </a:cubicBezTo>
                <a:cubicBezTo>
                  <a:pt x="145" y="186"/>
                  <a:pt x="143" y="191"/>
                  <a:pt x="145" y="192"/>
                </a:cubicBezTo>
                <a:cubicBezTo>
                  <a:pt x="148" y="190"/>
                  <a:pt x="148" y="184"/>
                  <a:pt x="147" y="180"/>
                </a:cubicBezTo>
                <a:cubicBezTo>
                  <a:pt x="149" y="172"/>
                  <a:pt x="147" y="164"/>
                  <a:pt x="147" y="156"/>
                </a:cubicBezTo>
                <a:cubicBezTo>
                  <a:pt x="145" y="157"/>
                  <a:pt x="143" y="158"/>
                  <a:pt x="142" y="157"/>
                </a:cubicBezTo>
                <a:cubicBezTo>
                  <a:pt x="142" y="164"/>
                  <a:pt x="143" y="172"/>
                  <a:pt x="143" y="180"/>
                </a:cubicBezTo>
                <a:cubicBezTo>
                  <a:pt x="139" y="173"/>
                  <a:pt x="142" y="162"/>
                  <a:pt x="138" y="155"/>
                </a:cubicBezTo>
                <a:cubicBezTo>
                  <a:pt x="138" y="158"/>
                  <a:pt x="135" y="160"/>
                  <a:pt x="132" y="159"/>
                </a:cubicBezTo>
                <a:close/>
                <a:moveTo>
                  <a:pt x="149" y="192"/>
                </a:moveTo>
                <a:cubicBezTo>
                  <a:pt x="151" y="191"/>
                  <a:pt x="153" y="191"/>
                  <a:pt x="156" y="190"/>
                </a:cubicBezTo>
                <a:cubicBezTo>
                  <a:pt x="160" y="184"/>
                  <a:pt x="163" y="177"/>
                  <a:pt x="164" y="169"/>
                </a:cubicBezTo>
                <a:cubicBezTo>
                  <a:pt x="160" y="169"/>
                  <a:pt x="156" y="169"/>
                  <a:pt x="155" y="167"/>
                </a:cubicBezTo>
                <a:cubicBezTo>
                  <a:pt x="152" y="176"/>
                  <a:pt x="150" y="183"/>
                  <a:pt x="149" y="192"/>
                </a:cubicBezTo>
                <a:close/>
                <a:moveTo>
                  <a:pt x="131" y="184"/>
                </a:moveTo>
                <a:cubicBezTo>
                  <a:pt x="132" y="185"/>
                  <a:pt x="131" y="186"/>
                  <a:pt x="133" y="187"/>
                </a:cubicBezTo>
                <a:cubicBezTo>
                  <a:pt x="132" y="185"/>
                  <a:pt x="133" y="184"/>
                  <a:pt x="132" y="183"/>
                </a:cubicBezTo>
                <a:cubicBezTo>
                  <a:pt x="131" y="183"/>
                  <a:pt x="131" y="184"/>
                  <a:pt x="131" y="184"/>
                </a:cubicBezTo>
                <a:close/>
                <a:moveTo>
                  <a:pt x="115" y="207"/>
                </a:moveTo>
                <a:cubicBezTo>
                  <a:pt x="128" y="209"/>
                  <a:pt x="137" y="210"/>
                  <a:pt x="148" y="206"/>
                </a:cubicBezTo>
                <a:cubicBezTo>
                  <a:pt x="154" y="206"/>
                  <a:pt x="155" y="204"/>
                  <a:pt x="159" y="202"/>
                </a:cubicBezTo>
                <a:cubicBezTo>
                  <a:pt x="158" y="197"/>
                  <a:pt x="160" y="195"/>
                  <a:pt x="161" y="190"/>
                </a:cubicBezTo>
                <a:cubicBezTo>
                  <a:pt x="154" y="196"/>
                  <a:pt x="143" y="194"/>
                  <a:pt x="133" y="195"/>
                </a:cubicBezTo>
                <a:cubicBezTo>
                  <a:pt x="128" y="196"/>
                  <a:pt x="117" y="195"/>
                  <a:pt x="113" y="192"/>
                </a:cubicBezTo>
                <a:cubicBezTo>
                  <a:pt x="114" y="198"/>
                  <a:pt x="114" y="202"/>
                  <a:pt x="115" y="207"/>
                </a:cubicBezTo>
                <a:close/>
                <a:moveTo>
                  <a:pt x="153" y="209"/>
                </a:moveTo>
                <a:cubicBezTo>
                  <a:pt x="154" y="212"/>
                  <a:pt x="154" y="214"/>
                  <a:pt x="154" y="217"/>
                </a:cubicBezTo>
                <a:cubicBezTo>
                  <a:pt x="156" y="217"/>
                  <a:pt x="156" y="216"/>
                  <a:pt x="158" y="216"/>
                </a:cubicBezTo>
                <a:cubicBezTo>
                  <a:pt x="158" y="212"/>
                  <a:pt x="159" y="210"/>
                  <a:pt x="158" y="206"/>
                </a:cubicBezTo>
                <a:cubicBezTo>
                  <a:pt x="157" y="207"/>
                  <a:pt x="154" y="207"/>
                  <a:pt x="153" y="209"/>
                </a:cubicBezTo>
                <a:close/>
                <a:moveTo>
                  <a:pt x="150" y="219"/>
                </a:moveTo>
                <a:cubicBezTo>
                  <a:pt x="150" y="219"/>
                  <a:pt x="150" y="219"/>
                  <a:pt x="151" y="219"/>
                </a:cubicBezTo>
                <a:cubicBezTo>
                  <a:pt x="152" y="216"/>
                  <a:pt x="152" y="210"/>
                  <a:pt x="150" y="209"/>
                </a:cubicBezTo>
                <a:cubicBezTo>
                  <a:pt x="149" y="211"/>
                  <a:pt x="149" y="216"/>
                  <a:pt x="150" y="219"/>
                </a:cubicBezTo>
                <a:close/>
                <a:moveTo>
                  <a:pt x="116" y="210"/>
                </a:moveTo>
                <a:cubicBezTo>
                  <a:pt x="116" y="213"/>
                  <a:pt x="117" y="216"/>
                  <a:pt x="117" y="220"/>
                </a:cubicBezTo>
                <a:cubicBezTo>
                  <a:pt x="119" y="220"/>
                  <a:pt x="120" y="221"/>
                  <a:pt x="120" y="220"/>
                </a:cubicBezTo>
                <a:cubicBezTo>
                  <a:pt x="121" y="218"/>
                  <a:pt x="120" y="215"/>
                  <a:pt x="120" y="211"/>
                </a:cubicBezTo>
                <a:cubicBezTo>
                  <a:pt x="118" y="210"/>
                  <a:pt x="118" y="209"/>
                  <a:pt x="116" y="210"/>
                </a:cubicBezTo>
                <a:close/>
                <a:moveTo>
                  <a:pt x="140" y="211"/>
                </a:moveTo>
                <a:cubicBezTo>
                  <a:pt x="140" y="215"/>
                  <a:pt x="139" y="218"/>
                  <a:pt x="140" y="222"/>
                </a:cubicBezTo>
                <a:cubicBezTo>
                  <a:pt x="142" y="221"/>
                  <a:pt x="145" y="222"/>
                  <a:pt x="147" y="220"/>
                </a:cubicBezTo>
                <a:cubicBezTo>
                  <a:pt x="147" y="216"/>
                  <a:pt x="147" y="214"/>
                  <a:pt x="146" y="210"/>
                </a:cubicBezTo>
                <a:cubicBezTo>
                  <a:pt x="144" y="210"/>
                  <a:pt x="142" y="211"/>
                  <a:pt x="140" y="211"/>
                </a:cubicBezTo>
                <a:close/>
                <a:moveTo>
                  <a:pt x="123" y="221"/>
                </a:moveTo>
                <a:cubicBezTo>
                  <a:pt x="126" y="222"/>
                  <a:pt x="128" y="222"/>
                  <a:pt x="132" y="222"/>
                </a:cubicBezTo>
                <a:cubicBezTo>
                  <a:pt x="131" y="219"/>
                  <a:pt x="132" y="215"/>
                  <a:pt x="131" y="212"/>
                </a:cubicBezTo>
                <a:cubicBezTo>
                  <a:pt x="129" y="211"/>
                  <a:pt x="125" y="211"/>
                  <a:pt x="123" y="211"/>
                </a:cubicBezTo>
                <a:cubicBezTo>
                  <a:pt x="123" y="213"/>
                  <a:pt x="122" y="219"/>
                  <a:pt x="123" y="221"/>
                </a:cubicBezTo>
                <a:close/>
                <a:moveTo>
                  <a:pt x="135" y="211"/>
                </a:moveTo>
                <a:cubicBezTo>
                  <a:pt x="133" y="215"/>
                  <a:pt x="134" y="219"/>
                  <a:pt x="134" y="223"/>
                </a:cubicBezTo>
                <a:cubicBezTo>
                  <a:pt x="135" y="223"/>
                  <a:pt x="137" y="223"/>
                  <a:pt x="138" y="222"/>
                </a:cubicBezTo>
                <a:cubicBezTo>
                  <a:pt x="137" y="219"/>
                  <a:pt x="138" y="215"/>
                  <a:pt x="137" y="211"/>
                </a:cubicBezTo>
                <a:cubicBezTo>
                  <a:pt x="136" y="211"/>
                  <a:pt x="135" y="211"/>
                  <a:pt x="135" y="211"/>
                </a:cubicBezTo>
                <a:close/>
                <a:moveTo>
                  <a:pt x="147" y="224"/>
                </a:moveTo>
                <a:cubicBezTo>
                  <a:pt x="147" y="224"/>
                  <a:pt x="147" y="223"/>
                  <a:pt x="146" y="224"/>
                </a:cubicBezTo>
                <a:cubicBezTo>
                  <a:pt x="138" y="227"/>
                  <a:pt x="127" y="226"/>
                  <a:pt x="118" y="223"/>
                </a:cubicBezTo>
                <a:cubicBezTo>
                  <a:pt x="119" y="228"/>
                  <a:pt x="120" y="235"/>
                  <a:pt x="121" y="240"/>
                </a:cubicBezTo>
                <a:cubicBezTo>
                  <a:pt x="122" y="241"/>
                  <a:pt x="123" y="241"/>
                  <a:pt x="124" y="242"/>
                </a:cubicBezTo>
                <a:cubicBezTo>
                  <a:pt x="126" y="242"/>
                  <a:pt x="128" y="244"/>
                  <a:pt x="131" y="244"/>
                </a:cubicBezTo>
                <a:cubicBezTo>
                  <a:pt x="133" y="244"/>
                  <a:pt x="134" y="243"/>
                  <a:pt x="136" y="243"/>
                </a:cubicBezTo>
                <a:cubicBezTo>
                  <a:pt x="142" y="243"/>
                  <a:pt x="148" y="245"/>
                  <a:pt x="153" y="241"/>
                </a:cubicBezTo>
                <a:cubicBezTo>
                  <a:pt x="156" y="235"/>
                  <a:pt x="157" y="225"/>
                  <a:pt x="157" y="219"/>
                </a:cubicBezTo>
                <a:cubicBezTo>
                  <a:pt x="154" y="221"/>
                  <a:pt x="150" y="222"/>
                  <a:pt x="147" y="224"/>
                </a:cubicBezTo>
                <a:close/>
                <a:moveTo>
                  <a:pt x="69" y="220"/>
                </a:moveTo>
                <a:cubicBezTo>
                  <a:pt x="71" y="223"/>
                  <a:pt x="72" y="230"/>
                  <a:pt x="65" y="230"/>
                </a:cubicBezTo>
                <a:cubicBezTo>
                  <a:pt x="64" y="229"/>
                  <a:pt x="63" y="229"/>
                  <a:pt x="61" y="230"/>
                </a:cubicBezTo>
                <a:cubicBezTo>
                  <a:pt x="60" y="227"/>
                  <a:pt x="60" y="223"/>
                  <a:pt x="58" y="223"/>
                </a:cubicBezTo>
                <a:cubicBezTo>
                  <a:pt x="56" y="225"/>
                  <a:pt x="49" y="227"/>
                  <a:pt x="52" y="231"/>
                </a:cubicBezTo>
                <a:cubicBezTo>
                  <a:pt x="64" y="234"/>
                  <a:pt x="81" y="235"/>
                  <a:pt x="95" y="231"/>
                </a:cubicBezTo>
                <a:cubicBezTo>
                  <a:pt x="94" y="230"/>
                  <a:pt x="96" y="231"/>
                  <a:pt x="95" y="229"/>
                </a:cubicBezTo>
                <a:cubicBezTo>
                  <a:pt x="94" y="226"/>
                  <a:pt x="90" y="223"/>
                  <a:pt x="88" y="223"/>
                </a:cubicBezTo>
                <a:cubicBezTo>
                  <a:pt x="92" y="227"/>
                  <a:pt x="84" y="231"/>
                  <a:pt x="80" y="229"/>
                </a:cubicBezTo>
                <a:cubicBezTo>
                  <a:pt x="77" y="228"/>
                  <a:pt x="76" y="225"/>
                  <a:pt x="77" y="222"/>
                </a:cubicBezTo>
                <a:cubicBezTo>
                  <a:pt x="76" y="222"/>
                  <a:pt x="76" y="221"/>
                  <a:pt x="75" y="220"/>
                </a:cubicBezTo>
                <a:cubicBezTo>
                  <a:pt x="74" y="221"/>
                  <a:pt x="72" y="220"/>
                  <a:pt x="69" y="220"/>
                </a:cubicBezTo>
                <a:close/>
                <a:moveTo>
                  <a:pt x="99" y="231"/>
                </a:moveTo>
                <a:cubicBezTo>
                  <a:pt x="98" y="232"/>
                  <a:pt x="96" y="234"/>
                  <a:pt x="95" y="234"/>
                </a:cubicBezTo>
                <a:cubicBezTo>
                  <a:pt x="84" y="239"/>
                  <a:pt x="69" y="235"/>
                  <a:pt x="55" y="236"/>
                </a:cubicBezTo>
                <a:cubicBezTo>
                  <a:pt x="54" y="235"/>
                  <a:pt x="51" y="235"/>
                  <a:pt x="49" y="234"/>
                </a:cubicBezTo>
                <a:cubicBezTo>
                  <a:pt x="49" y="236"/>
                  <a:pt x="48" y="238"/>
                  <a:pt x="48" y="240"/>
                </a:cubicBezTo>
                <a:cubicBezTo>
                  <a:pt x="52" y="244"/>
                  <a:pt x="62" y="245"/>
                  <a:pt x="72" y="247"/>
                </a:cubicBezTo>
                <a:cubicBezTo>
                  <a:pt x="78" y="247"/>
                  <a:pt x="81" y="247"/>
                  <a:pt x="87" y="246"/>
                </a:cubicBezTo>
                <a:cubicBezTo>
                  <a:pt x="90" y="245"/>
                  <a:pt x="100" y="243"/>
                  <a:pt x="101" y="241"/>
                </a:cubicBezTo>
                <a:cubicBezTo>
                  <a:pt x="103" y="237"/>
                  <a:pt x="100" y="234"/>
                  <a:pt x="100" y="231"/>
                </a:cubicBezTo>
                <a:cubicBezTo>
                  <a:pt x="99" y="231"/>
                  <a:pt x="99" y="231"/>
                  <a:pt x="99" y="231"/>
                </a:cubicBezTo>
                <a:close/>
                <a:moveTo>
                  <a:pt x="38" y="239"/>
                </a:moveTo>
                <a:cubicBezTo>
                  <a:pt x="33" y="241"/>
                  <a:pt x="30" y="243"/>
                  <a:pt x="26" y="245"/>
                </a:cubicBezTo>
                <a:cubicBezTo>
                  <a:pt x="20" y="248"/>
                  <a:pt x="17" y="250"/>
                  <a:pt x="12" y="255"/>
                </a:cubicBezTo>
                <a:cubicBezTo>
                  <a:pt x="10" y="257"/>
                  <a:pt x="7" y="261"/>
                  <a:pt x="7" y="263"/>
                </a:cubicBezTo>
                <a:cubicBezTo>
                  <a:pt x="7" y="267"/>
                  <a:pt x="15" y="269"/>
                  <a:pt x="19" y="271"/>
                </a:cubicBezTo>
                <a:cubicBezTo>
                  <a:pt x="29" y="275"/>
                  <a:pt x="41" y="278"/>
                  <a:pt x="54" y="279"/>
                </a:cubicBezTo>
                <a:cubicBezTo>
                  <a:pt x="65" y="280"/>
                  <a:pt x="70" y="278"/>
                  <a:pt x="80" y="278"/>
                </a:cubicBezTo>
                <a:cubicBezTo>
                  <a:pt x="86" y="278"/>
                  <a:pt x="92" y="278"/>
                  <a:pt x="98" y="277"/>
                </a:cubicBezTo>
                <a:cubicBezTo>
                  <a:pt x="109" y="275"/>
                  <a:pt x="118" y="274"/>
                  <a:pt x="127" y="270"/>
                </a:cubicBezTo>
                <a:cubicBezTo>
                  <a:pt x="132" y="268"/>
                  <a:pt x="137" y="265"/>
                  <a:pt x="140" y="262"/>
                </a:cubicBezTo>
                <a:cubicBezTo>
                  <a:pt x="135" y="252"/>
                  <a:pt x="124" y="247"/>
                  <a:pt x="116" y="240"/>
                </a:cubicBezTo>
                <a:cubicBezTo>
                  <a:pt x="112" y="240"/>
                  <a:pt x="110" y="238"/>
                  <a:pt x="106" y="238"/>
                </a:cubicBezTo>
                <a:cubicBezTo>
                  <a:pt x="105" y="239"/>
                  <a:pt x="105" y="240"/>
                  <a:pt x="106" y="241"/>
                </a:cubicBezTo>
                <a:cubicBezTo>
                  <a:pt x="100" y="245"/>
                  <a:pt x="92" y="248"/>
                  <a:pt x="83" y="249"/>
                </a:cubicBezTo>
                <a:cubicBezTo>
                  <a:pt x="77" y="250"/>
                  <a:pt x="72" y="249"/>
                  <a:pt x="67" y="248"/>
                </a:cubicBezTo>
                <a:cubicBezTo>
                  <a:pt x="58" y="247"/>
                  <a:pt x="50" y="247"/>
                  <a:pt x="45" y="243"/>
                </a:cubicBezTo>
                <a:cubicBezTo>
                  <a:pt x="45" y="242"/>
                  <a:pt x="47" y="238"/>
                  <a:pt x="45" y="236"/>
                </a:cubicBezTo>
                <a:cubicBezTo>
                  <a:pt x="43" y="237"/>
                  <a:pt x="40" y="238"/>
                  <a:pt x="38" y="2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2434590"/>
            <a:ext cx="1546860" cy="1675765"/>
          </a:xfrm>
          <a:prstGeom prst="rect">
            <a:avLst/>
          </a:prstGeom>
        </p:spPr>
      </p:pic>
      <p:sp>
        <p:nvSpPr>
          <p:cNvPr id="4" name="文本框 17"/>
          <p:cNvSpPr txBox="1"/>
          <p:nvPr/>
        </p:nvSpPr>
        <p:spPr>
          <a:xfrm>
            <a:off x="1360805" y="1296670"/>
            <a:ext cx="52095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sz="1600" b="1" u="sng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AI Being The Core Concept of Every sci-fi</a:t>
            </a:r>
            <a:endParaRPr lang="en-US" sz="1600" b="1" u="sng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defTabSz="685800"/>
            <a:r>
              <a:rPr lang="en-US" sz="1600" b="1" u="sng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so many ai based Blockbusters </a:t>
            </a:r>
            <a:endParaRPr lang="en-US" sz="1600" b="1" u="sng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80" y="2435225"/>
            <a:ext cx="1851025" cy="1675130"/>
          </a:xfrm>
          <a:prstGeom prst="rect">
            <a:avLst/>
          </a:prstGeom>
        </p:spPr>
      </p:pic>
      <p:sp>
        <p:nvSpPr>
          <p:cNvPr id="16" name="文本框 17"/>
          <p:cNvSpPr txBox="1"/>
          <p:nvPr/>
        </p:nvSpPr>
        <p:spPr>
          <a:xfrm>
            <a:off x="2544128" y="4336415"/>
            <a:ext cx="182721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1984</a:t>
            </a:r>
            <a:endParaRPr 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89183" y="4336415"/>
            <a:ext cx="182721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1994</a:t>
            </a:r>
            <a:endParaRPr 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0" y="2433955"/>
            <a:ext cx="1467485" cy="1619250"/>
          </a:xfrm>
          <a:prstGeom prst="rect">
            <a:avLst/>
          </a:prstGeom>
        </p:spPr>
      </p:pic>
      <p:sp>
        <p:nvSpPr>
          <p:cNvPr id="22" name="文本框 17"/>
          <p:cNvSpPr txBox="1"/>
          <p:nvPr/>
        </p:nvSpPr>
        <p:spPr>
          <a:xfrm>
            <a:off x="7402513" y="4336415"/>
            <a:ext cx="182721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2014</a:t>
            </a:r>
            <a:endParaRPr 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45" y="2435225"/>
            <a:ext cx="2408555" cy="16751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5574" y="549111"/>
            <a:ext cx="4741498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u="sng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THE ROAD SO FAR</a:t>
            </a:r>
            <a:r>
              <a:rPr kumimoji="0" lang="en-US" sz="32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 </a:t>
            </a:r>
            <a:endParaRPr kumimoji="0" lang="en-US" sz="32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Freeform 93"/>
          <p:cNvSpPr>
            <a:spLocks noEditPoints="1"/>
          </p:cNvSpPr>
          <p:nvPr/>
        </p:nvSpPr>
        <p:spPr bwMode="auto">
          <a:xfrm>
            <a:off x="0" y="1218565"/>
            <a:ext cx="1630363" cy="1550988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205"/>
            <a:ext cx="5182235" cy="2233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0"/>
            <a:ext cx="2619375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910205"/>
            <a:ext cx="4030980" cy="2233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60" y="1409700"/>
            <a:ext cx="2618740" cy="1499870"/>
          </a:xfrm>
          <a:prstGeom prst="rect">
            <a:avLst/>
          </a:prstGeom>
        </p:spPr>
      </p:pic>
      <p:sp>
        <p:nvSpPr>
          <p:cNvPr id="343" name="Freeform 109"/>
          <p:cNvSpPr>
            <a:spLocks noEditPoints="1"/>
          </p:cNvSpPr>
          <p:nvPr/>
        </p:nvSpPr>
        <p:spPr bwMode="auto">
          <a:xfrm>
            <a:off x="418465" y="71120"/>
            <a:ext cx="1327150" cy="1148080"/>
          </a:xfrm>
          <a:custGeom>
            <a:avLst/>
            <a:gdLst>
              <a:gd name="T0" fmla="*/ 53 w 231"/>
              <a:gd name="T1" fmla="*/ 259 h 296"/>
              <a:gd name="T2" fmla="*/ 4 w 231"/>
              <a:gd name="T3" fmla="*/ 263 h 296"/>
              <a:gd name="T4" fmla="*/ 43 w 231"/>
              <a:gd name="T5" fmla="*/ 189 h 296"/>
              <a:gd name="T6" fmla="*/ 101 w 231"/>
              <a:gd name="T7" fmla="*/ 90 h 296"/>
              <a:gd name="T8" fmla="*/ 132 w 231"/>
              <a:gd name="T9" fmla="*/ 69 h 296"/>
              <a:gd name="T10" fmla="*/ 163 w 231"/>
              <a:gd name="T11" fmla="*/ 76 h 296"/>
              <a:gd name="T12" fmla="*/ 177 w 231"/>
              <a:gd name="T13" fmla="*/ 121 h 296"/>
              <a:gd name="T14" fmla="*/ 183 w 231"/>
              <a:gd name="T15" fmla="*/ 46 h 296"/>
              <a:gd name="T16" fmla="*/ 221 w 231"/>
              <a:gd name="T17" fmla="*/ 26 h 296"/>
              <a:gd name="T18" fmla="*/ 198 w 231"/>
              <a:gd name="T19" fmla="*/ 51 h 296"/>
              <a:gd name="T20" fmla="*/ 197 w 231"/>
              <a:gd name="T21" fmla="*/ 151 h 296"/>
              <a:gd name="T22" fmla="*/ 166 w 231"/>
              <a:gd name="T23" fmla="*/ 211 h 296"/>
              <a:gd name="T24" fmla="*/ 116 w 231"/>
              <a:gd name="T25" fmla="*/ 246 h 296"/>
              <a:gd name="T26" fmla="*/ 196 w 231"/>
              <a:gd name="T27" fmla="*/ 53 h 296"/>
              <a:gd name="T28" fmla="*/ 149 w 231"/>
              <a:gd name="T29" fmla="*/ 48 h 296"/>
              <a:gd name="T30" fmla="*/ 205 w 231"/>
              <a:gd name="T31" fmla="*/ 76 h 296"/>
              <a:gd name="T32" fmla="*/ 141 w 231"/>
              <a:gd name="T33" fmla="*/ 69 h 296"/>
              <a:gd name="T34" fmla="*/ 149 w 231"/>
              <a:gd name="T35" fmla="*/ 53 h 296"/>
              <a:gd name="T36" fmla="*/ 120 w 231"/>
              <a:gd name="T37" fmla="*/ 77 h 296"/>
              <a:gd name="T38" fmla="*/ 135 w 231"/>
              <a:gd name="T39" fmla="*/ 70 h 296"/>
              <a:gd name="T40" fmla="*/ 155 w 231"/>
              <a:gd name="T41" fmla="*/ 70 h 296"/>
              <a:gd name="T42" fmla="*/ 142 w 231"/>
              <a:gd name="T43" fmla="*/ 76 h 296"/>
              <a:gd name="T44" fmla="*/ 209 w 231"/>
              <a:gd name="T45" fmla="*/ 135 h 296"/>
              <a:gd name="T46" fmla="*/ 204 w 231"/>
              <a:gd name="T47" fmla="*/ 107 h 296"/>
              <a:gd name="T48" fmla="*/ 174 w 231"/>
              <a:gd name="T49" fmla="*/ 148 h 296"/>
              <a:gd name="T50" fmla="*/ 89 w 231"/>
              <a:gd name="T51" fmla="*/ 82 h 296"/>
              <a:gd name="T52" fmla="*/ 139 w 231"/>
              <a:gd name="T53" fmla="*/ 98 h 296"/>
              <a:gd name="T54" fmla="*/ 167 w 231"/>
              <a:gd name="T55" fmla="*/ 82 h 296"/>
              <a:gd name="T56" fmla="*/ 109 w 231"/>
              <a:gd name="T57" fmla="*/ 81 h 296"/>
              <a:gd name="T58" fmla="*/ 121 w 231"/>
              <a:gd name="T59" fmla="*/ 82 h 296"/>
              <a:gd name="T60" fmla="*/ 90 w 231"/>
              <a:gd name="T61" fmla="*/ 94 h 296"/>
              <a:gd name="T62" fmla="*/ 153 w 231"/>
              <a:gd name="T63" fmla="*/ 112 h 296"/>
              <a:gd name="T64" fmla="*/ 167 w 231"/>
              <a:gd name="T65" fmla="*/ 89 h 296"/>
              <a:gd name="T66" fmla="*/ 108 w 231"/>
              <a:gd name="T67" fmla="*/ 104 h 296"/>
              <a:gd name="T68" fmla="*/ 96 w 231"/>
              <a:gd name="T69" fmla="*/ 121 h 296"/>
              <a:gd name="T70" fmla="*/ 139 w 231"/>
              <a:gd name="T71" fmla="*/ 123 h 296"/>
              <a:gd name="T72" fmla="*/ 140 w 231"/>
              <a:gd name="T73" fmla="*/ 101 h 296"/>
              <a:gd name="T74" fmla="*/ 126 w 231"/>
              <a:gd name="T75" fmla="*/ 121 h 296"/>
              <a:gd name="T76" fmla="*/ 100 w 231"/>
              <a:gd name="T77" fmla="*/ 117 h 296"/>
              <a:gd name="T78" fmla="*/ 116 w 231"/>
              <a:gd name="T79" fmla="*/ 130 h 296"/>
              <a:gd name="T80" fmla="*/ 82 w 231"/>
              <a:gd name="T81" fmla="*/ 106 h 296"/>
              <a:gd name="T82" fmla="*/ 161 w 231"/>
              <a:gd name="T83" fmla="*/ 146 h 296"/>
              <a:gd name="T84" fmla="*/ 152 w 231"/>
              <a:gd name="T85" fmla="*/ 161 h 296"/>
              <a:gd name="T86" fmla="*/ 169 w 231"/>
              <a:gd name="T87" fmla="*/ 111 h 296"/>
              <a:gd name="T88" fmla="*/ 96 w 231"/>
              <a:gd name="T89" fmla="*/ 128 h 296"/>
              <a:gd name="T90" fmla="*/ 101 w 231"/>
              <a:gd name="T91" fmla="*/ 130 h 296"/>
              <a:gd name="T92" fmla="*/ 115 w 231"/>
              <a:gd name="T93" fmla="*/ 133 h 296"/>
              <a:gd name="T94" fmla="*/ 134 w 231"/>
              <a:gd name="T95" fmla="*/ 130 h 296"/>
              <a:gd name="T96" fmla="*/ 123 w 231"/>
              <a:gd name="T97" fmla="*/ 152 h 296"/>
              <a:gd name="T98" fmla="*/ 114 w 231"/>
              <a:gd name="T99" fmla="*/ 178 h 296"/>
              <a:gd name="T100" fmla="*/ 78 w 231"/>
              <a:gd name="T101" fmla="*/ 159 h 296"/>
              <a:gd name="T102" fmla="*/ 104 w 231"/>
              <a:gd name="T103" fmla="*/ 180 h 296"/>
              <a:gd name="T104" fmla="*/ 41 w 231"/>
              <a:gd name="T105" fmla="*/ 224 h 296"/>
              <a:gd name="T106" fmla="*/ 134 w 231"/>
              <a:gd name="T107" fmla="*/ 217 h 296"/>
              <a:gd name="T108" fmla="*/ 163 w 231"/>
              <a:gd name="T109" fmla="*/ 170 h 296"/>
              <a:gd name="T110" fmla="*/ 152 w 231"/>
              <a:gd name="T111" fmla="*/ 215 h 296"/>
              <a:gd name="T112" fmla="*/ 133 w 231"/>
              <a:gd name="T113" fmla="*/ 233 h 296"/>
              <a:gd name="T114" fmla="*/ 119 w 231"/>
              <a:gd name="T115" fmla="*/ 221 h 296"/>
              <a:gd name="T116" fmla="*/ 111 w 231"/>
              <a:gd name="T117" fmla="*/ 221 h 296"/>
              <a:gd name="T118" fmla="*/ 96 w 231"/>
              <a:gd name="T119" fmla="*/ 222 h 296"/>
              <a:gd name="T120" fmla="*/ 82 w 231"/>
              <a:gd name="T121" fmla="*/ 230 h 296"/>
              <a:gd name="T122" fmla="*/ 62 w 231"/>
              <a:gd name="T123" fmla="*/ 224 h 296"/>
              <a:gd name="T124" fmla="*/ 11 w 231"/>
              <a:gd name="T125" fmla="*/ 29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" h="296">
                <a:moveTo>
                  <a:pt x="88" y="234"/>
                </a:moveTo>
                <a:cubicBezTo>
                  <a:pt x="86" y="234"/>
                  <a:pt x="84" y="235"/>
                  <a:pt x="83" y="235"/>
                </a:cubicBezTo>
                <a:cubicBezTo>
                  <a:pt x="81" y="234"/>
                  <a:pt x="79" y="231"/>
                  <a:pt x="75" y="230"/>
                </a:cubicBezTo>
                <a:cubicBezTo>
                  <a:pt x="75" y="228"/>
                  <a:pt x="76" y="226"/>
                  <a:pt x="77" y="225"/>
                </a:cubicBezTo>
                <a:cubicBezTo>
                  <a:pt x="76" y="225"/>
                  <a:pt x="76" y="225"/>
                  <a:pt x="76" y="224"/>
                </a:cubicBezTo>
                <a:cubicBezTo>
                  <a:pt x="72" y="223"/>
                  <a:pt x="68" y="224"/>
                  <a:pt x="64" y="224"/>
                </a:cubicBezTo>
                <a:cubicBezTo>
                  <a:pt x="68" y="228"/>
                  <a:pt x="67" y="235"/>
                  <a:pt x="65" y="241"/>
                </a:cubicBezTo>
                <a:cubicBezTo>
                  <a:pt x="64" y="247"/>
                  <a:pt x="61" y="252"/>
                  <a:pt x="58" y="255"/>
                </a:cubicBezTo>
                <a:cubicBezTo>
                  <a:pt x="56" y="256"/>
                  <a:pt x="54" y="258"/>
                  <a:pt x="53" y="259"/>
                </a:cubicBezTo>
                <a:cubicBezTo>
                  <a:pt x="49" y="258"/>
                  <a:pt x="47" y="260"/>
                  <a:pt x="42" y="260"/>
                </a:cubicBezTo>
                <a:cubicBezTo>
                  <a:pt x="40" y="260"/>
                  <a:pt x="39" y="258"/>
                  <a:pt x="37" y="258"/>
                </a:cubicBezTo>
                <a:cubicBezTo>
                  <a:pt x="35" y="258"/>
                  <a:pt x="32" y="258"/>
                  <a:pt x="29" y="257"/>
                </a:cubicBezTo>
                <a:cubicBezTo>
                  <a:pt x="26" y="260"/>
                  <a:pt x="25" y="263"/>
                  <a:pt x="26" y="268"/>
                </a:cubicBezTo>
                <a:cubicBezTo>
                  <a:pt x="27" y="271"/>
                  <a:pt x="30" y="273"/>
                  <a:pt x="28" y="275"/>
                </a:cubicBezTo>
                <a:cubicBezTo>
                  <a:pt x="24" y="275"/>
                  <a:pt x="19" y="274"/>
                  <a:pt x="15" y="272"/>
                </a:cubicBezTo>
                <a:cubicBezTo>
                  <a:pt x="12" y="278"/>
                  <a:pt x="12" y="285"/>
                  <a:pt x="13" y="292"/>
                </a:cubicBezTo>
                <a:cubicBezTo>
                  <a:pt x="13" y="293"/>
                  <a:pt x="14" y="295"/>
                  <a:pt x="13" y="296"/>
                </a:cubicBezTo>
                <a:cubicBezTo>
                  <a:pt x="5" y="290"/>
                  <a:pt x="0" y="275"/>
                  <a:pt x="4" y="263"/>
                </a:cubicBezTo>
                <a:cubicBezTo>
                  <a:pt x="6" y="261"/>
                  <a:pt x="7" y="259"/>
                  <a:pt x="9" y="256"/>
                </a:cubicBezTo>
                <a:cubicBezTo>
                  <a:pt x="13" y="254"/>
                  <a:pt x="18" y="254"/>
                  <a:pt x="22" y="253"/>
                </a:cubicBezTo>
                <a:cubicBezTo>
                  <a:pt x="24" y="253"/>
                  <a:pt x="26" y="252"/>
                  <a:pt x="28" y="251"/>
                </a:cubicBezTo>
                <a:cubicBezTo>
                  <a:pt x="31" y="249"/>
                  <a:pt x="33" y="249"/>
                  <a:pt x="36" y="247"/>
                </a:cubicBezTo>
                <a:cubicBezTo>
                  <a:pt x="38" y="245"/>
                  <a:pt x="42" y="242"/>
                  <a:pt x="42" y="237"/>
                </a:cubicBezTo>
                <a:cubicBezTo>
                  <a:pt x="39" y="236"/>
                  <a:pt x="36" y="232"/>
                  <a:pt x="36" y="231"/>
                </a:cubicBezTo>
                <a:cubicBezTo>
                  <a:pt x="35" y="229"/>
                  <a:pt x="36" y="226"/>
                  <a:pt x="36" y="223"/>
                </a:cubicBezTo>
                <a:cubicBezTo>
                  <a:pt x="38" y="216"/>
                  <a:pt x="39" y="210"/>
                  <a:pt x="40" y="203"/>
                </a:cubicBezTo>
                <a:cubicBezTo>
                  <a:pt x="41" y="198"/>
                  <a:pt x="42" y="194"/>
                  <a:pt x="43" y="189"/>
                </a:cubicBezTo>
                <a:cubicBezTo>
                  <a:pt x="45" y="186"/>
                  <a:pt x="47" y="184"/>
                  <a:pt x="48" y="181"/>
                </a:cubicBezTo>
                <a:cubicBezTo>
                  <a:pt x="54" y="178"/>
                  <a:pt x="62" y="177"/>
                  <a:pt x="68" y="177"/>
                </a:cubicBezTo>
                <a:cubicBezTo>
                  <a:pt x="68" y="169"/>
                  <a:pt x="67" y="159"/>
                  <a:pt x="67" y="151"/>
                </a:cubicBezTo>
                <a:cubicBezTo>
                  <a:pt x="68" y="149"/>
                  <a:pt x="69" y="149"/>
                  <a:pt x="69" y="147"/>
                </a:cubicBezTo>
                <a:cubicBezTo>
                  <a:pt x="72" y="146"/>
                  <a:pt x="75" y="144"/>
                  <a:pt x="78" y="145"/>
                </a:cubicBezTo>
                <a:cubicBezTo>
                  <a:pt x="77" y="130"/>
                  <a:pt x="78" y="120"/>
                  <a:pt x="77" y="105"/>
                </a:cubicBezTo>
                <a:cubicBezTo>
                  <a:pt x="83" y="97"/>
                  <a:pt x="85" y="81"/>
                  <a:pt x="91" y="71"/>
                </a:cubicBezTo>
                <a:cubicBezTo>
                  <a:pt x="96" y="73"/>
                  <a:pt x="96" y="80"/>
                  <a:pt x="99" y="85"/>
                </a:cubicBezTo>
                <a:cubicBezTo>
                  <a:pt x="99" y="86"/>
                  <a:pt x="101" y="88"/>
                  <a:pt x="101" y="90"/>
                </a:cubicBezTo>
                <a:cubicBezTo>
                  <a:pt x="102" y="86"/>
                  <a:pt x="102" y="83"/>
                  <a:pt x="103" y="78"/>
                </a:cubicBezTo>
                <a:cubicBezTo>
                  <a:pt x="105" y="76"/>
                  <a:pt x="107" y="73"/>
                  <a:pt x="109" y="70"/>
                </a:cubicBezTo>
                <a:cubicBezTo>
                  <a:pt x="111" y="67"/>
                  <a:pt x="113" y="64"/>
                  <a:pt x="113" y="61"/>
                </a:cubicBezTo>
                <a:cubicBezTo>
                  <a:pt x="114" y="60"/>
                  <a:pt x="114" y="59"/>
                  <a:pt x="116" y="58"/>
                </a:cubicBezTo>
                <a:cubicBezTo>
                  <a:pt x="116" y="55"/>
                  <a:pt x="119" y="53"/>
                  <a:pt x="120" y="50"/>
                </a:cubicBezTo>
                <a:cubicBezTo>
                  <a:pt x="120" y="50"/>
                  <a:pt x="120" y="50"/>
                  <a:pt x="121" y="49"/>
                </a:cubicBezTo>
                <a:cubicBezTo>
                  <a:pt x="122" y="49"/>
                  <a:pt x="122" y="49"/>
                  <a:pt x="123" y="50"/>
                </a:cubicBezTo>
                <a:cubicBezTo>
                  <a:pt x="125" y="56"/>
                  <a:pt x="127" y="63"/>
                  <a:pt x="130" y="71"/>
                </a:cubicBezTo>
                <a:cubicBezTo>
                  <a:pt x="130" y="70"/>
                  <a:pt x="131" y="69"/>
                  <a:pt x="132" y="69"/>
                </a:cubicBezTo>
                <a:cubicBezTo>
                  <a:pt x="132" y="69"/>
                  <a:pt x="133" y="69"/>
                  <a:pt x="133" y="69"/>
                </a:cubicBezTo>
                <a:cubicBezTo>
                  <a:pt x="135" y="67"/>
                  <a:pt x="137" y="62"/>
                  <a:pt x="139" y="58"/>
                </a:cubicBezTo>
                <a:cubicBezTo>
                  <a:pt x="142" y="53"/>
                  <a:pt x="146" y="50"/>
                  <a:pt x="147" y="45"/>
                </a:cubicBezTo>
                <a:cubicBezTo>
                  <a:pt x="148" y="46"/>
                  <a:pt x="147" y="44"/>
                  <a:pt x="148" y="45"/>
                </a:cubicBezTo>
                <a:cubicBezTo>
                  <a:pt x="148" y="44"/>
                  <a:pt x="149" y="40"/>
                  <a:pt x="152" y="40"/>
                </a:cubicBezTo>
                <a:cubicBezTo>
                  <a:pt x="155" y="45"/>
                  <a:pt x="156" y="51"/>
                  <a:pt x="158" y="56"/>
                </a:cubicBezTo>
                <a:cubicBezTo>
                  <a:pt x="159" y="61"/>
                  <a:pt x="160" y="65"/>
                  <a:pt x="162" y="69"/>
                </a:cubicBezTo>
                <a:cubicBezTo>
                  <a:pt x="162" y="70"/>
                  <a:pt x="164" y="72"/>
                  <a:pt x="164" y="73"/>
                </a:cubicBezTo>
                <a:cubicBezTo>
                  <a:pt x="164" y="74"/>
                  <a:pt x="163" y="75"/>
                  <a:pt x="163" y="76"/>
                </a:cubicBezTo>
                <a:cubicBezTo>
                  <a:pt x="162" y="79"/>
                  <a:pt x="163" y="84"/>
                  <a:pt x="161" y="87"/>
                </a:cubicBezTo>
                <a:cubicBezTo>
                  <a:pt x="163" y="85"/>
                  <a:pt x="165" y="81"/>
                  <a:pt x="167" y="77"/>
                </a:cubicBezTo>
                <a:cubicBezTo>
                  <a:pt x="167" y="77"/>
                  <a:pt x="169" y="76"/>
                  <a:pt x="170" y="77"/>
                </a:cubicBezTo>
                <a:cubicBezTo>
                  <a:pt x="171" y="81"/>
                  <a:pt x="172" y="90"/>
                  <a:pt x="173" y="94"/>
                </a:cubicBezTo>
                <a:cubicBezTo>
                  <a:pt x="174" y="97"/>
                  <a:pt x="174" y="98"/>
                  <a:pt x="175" y="101"/>
                </a:cubicBezTo>
                <a:cubicBezTo>
                  <a:pt x="175" y="103"/>
                  <a:pt x="176" y="105"/>
                  <a:pt x="177" y="107"/>
                </a:cubicBezTo>
                <a:cubicBezTo>
                  <a:pt x="178" y="108"/>
                  <a:pt x="177" y="110"/>
                  <a:pt x="178" y="111"/>
                </a:cubicBezTo>
                <a:cubicBezTo>
                  <a:pt x="178" y="112"/>
                  <a:pt x="179" y="112"/>
                  <a:pt x="179" y="113"/>
                </a:cubicBezTo>
                <a:cubicBezTo>
                  <a:pt x="179" y="115"/>
                  <a:pt x="178" y="119"/>
                  <a:pt x="177" y="121"/>
                </a:cubicBezTo>
                <a:cubicBezTo>
                  <a:pt x="177" y="124"/>
                  <a:pt x="176" y="126"/>
                  <a:pt x="176" y="129"/>
                </a:cubicBezTo>
                <a:cubicBezTo>
                  <a:pt x="181" y="126"/>
                  <a:pt x="189" y="121"/>
                  <a:pt x="194" y="116"/>
                </a:cubicBezTo>
                <a:cubicBezTo>
                  <a:pt x="197" y="112"/>
                  <a:pt x="199" y="109"/>
                  <a:pt x="201" y="106"/>
                </a:cubicBezTo>
                <a:cubicBezTo>
                  <a:pt x="202" y="105"/>
                  <a:pt x="203" y="104"/>
                  <a:pt x="204" y="103"/>
                </a:cubicBezTo>
                <a:cubicBezTo>
                  <a:pt x="204" y="102"/>
                  <a:pt x="204" y="100"/>
                  <a:pt x="204" y="99"/>
                </a:cubicBezTo>
                <a:cubicBezTo>
                  <a:pt x="207" y="95"/>
                  <a:pt x="208" y="89"/>
                  <a:pt x="209" y="85"/>
                </a:cubicBezTo>
                <a:cubicBezTo>
                  <a:pt x="207" y="78"/>
                  <a:pt x="200" y="75"/>
                  <a:pt x="195" y="70"/>
                </a:cubicBezTo>
                <a:cubicBezTo>
                  <a:pt x="194" y="67"/>
                  <a:pt x="191" y="64"/>
                  <a:pt x="189" y="60"/>
                </a:cubicBezTo>
                <a:cubicBezTo>
                  <a:pt x="188" y="55"/>
                  <a:pt x="184" y="51"/>
                  <a:pt x="183" y="46"/>
                </a:cubicBezTo>
                <a:cubicBezTo>
                  <a:pt x="182" y="44"/>
                  <a:pt x="182" y="41"/>
                  <a:pt x="181" y="39"/>
                </a:cubicBezTo>
                <a:cubicBezTo>
                  <a:pt x="181" y="38"/>
                  <a:pt x="182" y="38"/>
                  <a:pt x="182" y="37"/>
                </a:cubicBezTo>
                <a:cubicBezTo>
                  <a:pt x="181" y="30"/>
                  <a:pt x="185" y="24"/>
                  <a:pt x="189" y="20"/>
                </a:cubicBezTo>
                <a:cubicBezTo>
                  <a:pt x="194" y="18"/>
                  <a:pt x="197" y="14"/>
                  <a:pt x="203" y="15"/>
                </a:cubicBezTo>
                <a:cubicBezTo>
                  <a:pt x="208" y="12"/>
                  <a:pt x="215" y="8"/>
                  <a:pt x="213" y="3"/>
                </a:cubicBezTo>
                <a:cubicBezTo>
                  <a:pt x="214" y="1"/>
                  <a:pt x="216" y="0"/>
                  <a:pt x="218" y="2"/>
                </a:cubicBezTo>
                <a:cubicBezTo>
                  <a:pt x="216" y="5"/>
                  <a:pt x="219" y="9"/>
                  <a:pt x="219" y="13"/>
                </a:cubicBezTo>
                <a:cubicBezTo>
                  <a:pt x="219" y="19"/>
                  <a:pt x="215" y="23"/>
                  <a:pt x="212" y="27"/>
                </a:cubicBezTo>
                <a:cubicBezTo>
                  <a:pt x="215" y="27"/>
                  <a:pt x="219" y="27"/>
                  <a:pt x="221" y="26"/>
                </a:cubicBezTo>
                <a:cubicBezTo>
                  <a:pt x="222" y="25"/>
                  <a:pt x="223" y="23"/>
                  <a:pt x="225" y="22"/>
                </a:cubicBezTo>
                <a:cubicBezTo>
                  <a:pt x="227" y="20"/>
                  <a:pt x="228" y="18"/>
                  <a:pt x="229" y="16"/>
                </a:cubicBezTo>
                <a:cubicBezTo>
                  <a:pt x="231" y="17"/>
                  <a:pt x="230" y="19"/>
                  <a:pt x="230" y="21"/>
                </a:cubicBezTo>
                <a:cubicBezTo>
                  <a:pt x="230" y="23"/>
                  <a:pt x="229" y="26"/>
                  <a:pt x="229" y="28"/>
                </a:cubicBezTo>
                <a:cubicBezTo>
                  <a:pt x="228" y="30"/>
                  <a:pt x="226" y="32"/>
                  <a:pt x="226" y="33"/>
                </a:cubicBezTo>
                <a:cubicBezTo>
                  <a:pt x="225" y="34"/>
                  <a:pt x="226" y="35"/>
                  <a:pt x="225" y="35"/>
                </a:cubicBezTo>
                <a:cubicBezTo>
                  <a:pt x="223" y="39"/>
                  <a:pt x="217" y="42"/>
                  <a:pt x="212" y="43"/>
                </a:cubicBezTo>
                <a:cubicBezTo>
                  <a:pt x="211" y="44"/>
                  <a:pt x="209" y="43"/>
                  <a:pt x="208" y="44"/>
                </a:cubicBezTo>
                <a:cubicBezTo>
                  <a:pt x="205" y="45"/>
                  <a:pt x="201" y="48"/>
                  <a:pt x="198" y="51"/>
                </a:cubicBezTo>
                <a:cubicBezTo>
                  <a:pt x="197" y="58"/>
                  <a:pt x="205" y="57"/>
                  <a:pt x="206" y="62"/>
                </a:cubicBezTo>
                <a:cubicBezTo>
                  <a:pt x="208" y="63"/>
                  <a:pt x="209" y="64"/>
                  <a:pt x="210" y="65"/>
                </a:cubicBezTo>
                <a:cubicBezTo>
                  <a:pt x="213" y="72"/>
                  <a:pt x="216" y="79"/>
                  <a:pt x="220" y="86"/>
                </a:cubicBezTo>
                <a:cubicBezTo>
                  <a:pt x="222" y="88"/>
                  <a:pt x="223" y="91"/>
                  <a:pt x="224" y="93"/>
                </a:cubicBezTo>
                <a:cubicBezTo>
                  <a:pt x="225" y="94"/>
                  <a:pt x="225" y="94"/>
                  <a:pt x="226" y="95"/>
                </a:cubicBezTo>
                <a:cubicBezTo>
                  <a:pt x="229" y="101"/>
                  <a:pt x="230" y="108"/>
                  <a:pt x="228" y="115"/>
                </a:cubicBezTo>
                <a:cubicBezTo>
                  <a:pt x="226" y="118"/>
                  <a:pt x="225" y="119"/>
                  <a:pt x="224" y="122"/>
                </a:cubicBezTo>
                <a:cubicBezTo>
                  <a:pt x="216" y="131"/>
                  <a:pt x="208" y="141"/>
                  <a:pt x="200" y="149"/>
                </a:cubicBezTo>
                <a:cubicBezTo>
                  <a:pt x="199" y="150"/>
                  <a:pt x="198" y="151"/>
                  <a:pt x="197" y="151"/>
                </a:cubicBezTo>
                <a:cubicBezTo>
                  <a:pt x="197" y="152"/>
                  <a:pt x="196" y="152"/>
                  <a:pt x="196" y="152"/>
                </a:cubicBezTo>
                <a:cubicBezTo>
                  <a:pt x="195" y="153"/>
                  <a:pt x="195" y="153"/>
                  <a:pt x="195" y="154"/>
                </a:cubicBezTo>
                <a:cubicBezTo>
                  <a:pt x="193" y="156"/>
                  <a:pt x="188" y="157"/>
                  <a:pt x="187" y="159"/>
                </a:cubicBezTo>
                <a:cubicBezTo>
                  <a:pt x="187" y="160"/>
                  <a:pt x="187" y="161"/>
                  <a:pt x="187" y="162"/>
                </a:cubicBezTo>
                <a:cubicBezTo>
                  <a:pt x="186" y="166"/>
                  <a:pt x="184" y="170"/>
                  <a:pt x="183" y="174"/>
                </a:cubicBezTo>
                <a:cubicBezTo>
                  <a:pt x="178" y="181"/>
                  <a:pt x="175" y="191"/>
                  <a:pt x="175" y="202"/>
                </a:cubicBezTo>
                <a:cubicBezTo>
                  <a:pt x="175" y="205"/>
                  <a:pt x="175" y="208"/>
                  <a:pt x="173" y="209"/>
                </a:cubicBezTo>
                <a:cubicBezTo>
                  <a:pt x="172" y="209"/>
                  <a:pt x="171" y="209"/>
                  <a:pt x="170" y="210"/>
                </a:cubicBezTo>
                <a:cubicBezTo>
                  <a:pt x="169" y="210"/>
                  <a:pt x="167" y="210"/>
                  <a:pt x="166" y="211"/>
                </a:cubicBezTo>
                <a:cubicBezTo>
                  <a:pt x="166" y="211"/>
                  <a:pt x="165" y="212"/>
                  <a:pt x="165" y="212"/>
                </a:cubicBezTo>
                <a:cubicBezTo>
                  <a:pt x="162" y="213"/>
                  <a:pt x="158" y="213"/>
                  <a:pt x="154" y="214"/>
                </a:cubicBezTo>
                <a:cubicBezTo>
                  <a:pt x="153" y="218"/>
                  <a:pt x="153" y="222"/>
                  <a:pt x="152" y="227"/>
                </a:cubicBezTo>
                <a:cubicBezTo>
                  <a:pt x="150" y="229"/>
                  <a:pt x="147" y="232"/>
                  <a:pt x="145" y="234"/>
                </a:cubicBezTo>
                <a:cubicBezTo>
                  <a:pt x="143" y="234"/>
                  <a:pt x="139" y="233"/>
                  <a:pt x="137" y="233"/>
                </a:cubicBezTo>
                <a:cubicBezTo>
                  <a:pt x="137" y="234"/>
                  <a:pt x="137" y="235"/>
                  <a:pt x="136" y="236"/>
                </a:cubicBezTo>
                <a:cubicBezTo>
                  <a:pt x="132" y="237"/>
                  <a:pt x="131" y="240"/>
                  <a:pt x="127" y="242"/>
                </a:cubicBezTo>
                <a:cubicBezTo>
                  <a:pt x="124" y="240"/>
                  <a:pt x="120" y="241"/>
                  <a:pt x="117" y="239"/>
                </a:cubicBezTo>
                <a:cubicBezTo>
                  <a:pt x="117" y="242"/>
                  <a:pt x="117" y="244"/>
                  <a:pt x="116" y="246"/>
                </a:cubicBezTo>
                <a:cubicBezTo>
                  <a:pt x="112" y="245"/>
                  <a:pt x="109" y="251"/>
                  <a:pt x="106" y="250"/>
                </a:cubicBezTo>
                <a:cubicBezTo>
                  <a:pt x="103" y="250"/>
                  <a:pt x="97" y="248"/>
                  <a:pt x="96" y="250"/>
                </a:cubicBezTo>
                <a:cubicBezTo>
                  <a:pt x="93" y="250"/>
                  <a:pt x="93" y="248"/>
                  <a:pt x="91" y="247"/>
                </a:cubicBezTo>
                <a:cubicBezTo>
                  <a:pt x="89" y="245"/>
                  <a:pt x="88" y="246"/>
                  <a:pt x="87" y="244"/>
                </a:cubicBezTo>
                <a:cubicBezTo>
                  <a:pt x="88" y="242"/>
                  <a:pt x="89" y="237"/>
                  <a:pt x="88" y="234"/>
                </a:cubicBezTo>
                <a:close/>
                <a:moveTo>
                  <a:pt x="210" y="14"/>
                </a:moveTo>
                <a:cubicBezTo>
                  <a:pt x="203" y="17"/>
                  <a:pt x="196" y="20"/>
                  <a:pt x="189" y="23"/>
                </a:cubicBezTo>
                <a:cubicBezTo>
                  <a:pt x="184" y="28"/>
                  <a:pt x="183" y="37"/>
                  <a:pt x="187" y="45"/>
                </a:cubicBezTo>
                <a:cubicBezTo>
                  <a:pt x="189" y="49"/>
                  <a:pt x="194" y="51"/>
                  <a:pt x="196" y="53"/>
                </a:cubicBezTo>
                <a:cubicBezTo>
                  <a:pt x="196" y="52"/>
                  <a:pt x="197" y="51"/>
                  <a:pt x="197" y="50"/>
                </a:cubicBezTo>
                <a:cubicBezTo>
                  <a:pt x="202" y="42"/>
                  <a:pt x="212" y="42"/>
                  <a:pt x="219" y="38"/>
                </a:cubicBezTo>
                <a:cubicBezTo>
                  <a:pt x="221" y="37"/>
                  <a:pt x="222" y="34"/>
                  <a:pt x="224" y="33"/>
                </a:cubicBezTo>
                <a:cubicBezTo>
                  <a:pt x="226" y="29"/>
                  <a:pt x="228" y="26"/>
                  <a:pt x="228" y="22"/>
                </a:cubicBezTo>
                <a:cubicBezTo>
                  <a:pt x="224" y="26"/>
                  <a:pt x="216" y="31"/>
                  <a:pt x="208" y="28"/>
                </a:cubicBezTo>
                <a:cubicBezTo>
                  <a:pt x="208" y="26"/>
                  <a:pt x="211" y="25"/>
                  <a:pt x="213" y="23"/>
                </a:cubicBezTo>
                <a:cubicBezTo>
                  <a:pt x="216" y="19"/>
                  <a:pt x="219" y="12"/>
                  <a:pt x="215" y="7"/>
                </a:cubicBezTo>
                <a:cubicBezTo>
                  <a:pt x="214" y="10"/>
                  <a:pt x="212" y="12"/>
                  <a:pt x="210" y="14"/>
                </a:cubicBezTo>
                <a:close/>
                <a:moveTo>
                  <a:pt x="149" y="48"/>
                </a:moveTo>
                <a:cubicBezTo>
                  <a:pt x="149" y="48"/>
                  <a:pt x="148" y="48"/>
                  <a:pt x="148" y="49"/>
                </a:cubicBezTo>
                <a:cubicBezTo>
                  <a:pt x="149" y="49"/>
                  <a:pt x="146" y="50"/>
                  <a:pt x="147" y="51"/>
                </a:cubicBezTo>
                <a:cubicBezTo>
                  <a:pt x="147" y="51"/>
                  <a:pt x="149" y="51"/>
                  <a:pt x="150" y="51"/>
                </a:cubicBezTo>
                <a:cubicBezTo>
                  <a:pt x="150" y="52"/>
                  <a:pt x="151" y="52"/>
                  <a:pt x="151" y="53"/>
                </a:cubicBezTo>
                <a:cubicBezTo>
                  <a:pt x="155" y="52"/>
                  <a:pt x="153" y="46"/>
                  <a:pt x="151" y="46"/>
                </a:cubicBezTo>
                <a:cubicBezTo>
                  <a:pt x="151" y="46"/>
                  <a:pt x="149" y="47"/>
                  <a:pt x="149" y="48"/>
                </a:cubicBezTo>
                <a:close/>
                <a:moveTo>
                  <a:pt x="193" y="63"/>
                </a:moveTo>
                <a:cubicBezTo>
                  <a:pt x="194" y="64"/>
                  <a:pt x="194" y="65"/>
                  <a:pt x="195" y="66"/>
                </a:cubicBezTo>
                <a:cubicBezTo>
                  <a:pt x="197" y="70"/>
                  <a:pt x="201" y="73"/>
                  <a:pt x="205" y="76"/>
                </a:cubicBezTo>
                <a:cubicBezTo>
                  <a:pt x="207" y="77"/>
                  <a:pt x="207" y="80"/>
                  <a:pt x="210" y="81"/>
                </a:cubicBezTo>
                <a:cubicBezTo>
                  <a:pt x="210" y="77"/>
                  <a:pt x="209" y="74"/>
                  <a:pt x="209" y="71"/>
                </a:cubicBezTo>
                <a:cubicBezTo>
                  <a:pt x="205" y="59"/>
                  <a:pt x="192" y="56"/>
                  <a:pt x="186" y="47"/>
                </a:cubicBezTo>
                <a:cubicBezTo>
                  <a:pt x="188" y="52"/>
                  <a:pt x="191" y="59"/>
                  <a:pt x="193" y="63"/>
                </a:cubicBezTo>
                <a:close/>
                <a:moveTo>
                  <a:pt x="143" y="55"/>
                </a:moveTo>
                <a:cubicBezTo>
                  <a:pt x="141" y="59"/>
                  <a:pt x="138" y="64"/>
                  <a:pt x="137" y="67"/>
                </a:cubicBezTo>
                <a:cubicBezTo>
                  <a:pt x="137" y="67"/>
                  <a:pt x="138" y="67"/>
                  <a:pt x="139" y="67"/>
                </a:cubicBezTo>
                <a:cubicBezTo>
                  <a:pt x="140" y="68"/>
                  <a:pt x="138" y="70"/>
                  <a:pt x="139" y="71"/>
                </a:cubicBezTo>
                <a:cubicBezTo>
                  <a:pt x="140" y="71"/>
                  <a:pt x="140" y="69"/>
                  <a:pt x="141" y="69"/>
                </a:cubicBezTo>
                <a:cubicBezTo>
                  <a:pt x="142" y="69"/>
                  <a:pt x="142" y="68"/>
                  <a:pt x="142" y="69"/>
                </a:cubicBezTo>
                <a:cubicBezTo>
                  <a:pt x="143" y="69"/>
                  <a:pt x="142" y="71"/>
                  <a:pt x="143" y="72"/>
                </a:cubicBezTo>
                <a:cubicBezTo>
                  <a:pt x="143" y="70"/>
                  <a:pt x="145" y="67"/>
                  <a:pt x="147" y="69"/>
                </a:cubicBezTo>
                <a:cubicBezTo>
                  <a:pt x="147" y="72"/>
                  <a:pt x="150" y="74"/>
                  <a:pt x="151" y="76"/>
                </a:cubicBezTo>
                <a:cubicBezTo>
                  <a:pt x="154" y="73"/>
                  <a:pt x="152" y="66"/>
                  <a:pt x="153" y="61"/>
                </a:cubicBezTo>
                <a:cubicBezTo>
                  <a:pt x="155" y="65"/>
                  <a:pt x="156" y="70"/>
                  <a:pt x="159" y="72"/>
                </a:cubicBezTo>
                <a:cubicBezTo>
                  <a:pt x="160" y="68"/>
                  <a:pt x="158" y="64"/>
                  <a:pt x="157" y="60"/>
                </a:cubicBezTo>
                <a:cubicBezTo>
                  <a:pt x="156" y="57"/>
                  <a:pt x="155" y="55"/>
                  <a:pt x="154" y="53"/>
                </a:cubicBezTo>
                <a:cubicBezTo>
                  <a:pt x="154" y="55"/>
                  <a:pt x="149" y="55"/>
                  <a:pt x="149" y="53"/>
                </a:cubicBezTo>
                <a:cubicBezTo>
                  <a:pt x="147" y="54"/>
                  <a:pt x="146" y="55"/>
                  <a:pt x="143" y="55"/>
                </a:cubicBezTo>
                <a:close/>
                <a:moveTo>
                  <a:pt x="118" y="58"/>
                </a:moveTo>
                <a:cubicBezTo>
                  <a:pt x="120" y="58"/>
                  <a:pt x="120" y="59"/>
                  <a:pt x="122" y="59"/>
                </a:cubicBezTo>
                <a:cubicBezTo>
                  <a:pt x="123" y="57"/>
                  <a:pt x="123" y="55"/>
                  <a:pt x="121" y="53"/>
                </a:cubicBezTo>
                <a:cubicBezTo>
                  <a:pt x="120" y="55"/>
                  <a:pt x="118" y="56"/>
                  <a:pt x="118" y="58"/>
                </a:cubicBezTo>
                <a:close/>
                <a:moveTo>
                  <a:pt x="112" y="76"/>
                </a:moveTo>
                <a:cubicBezTo>
                  <a:pt x="114" y="74"/>
                  <a:pt x="113" y="69"/>
                  <a:pt x="116" y="67"/>
                </a:cubicBezTo>
                <a:cubicBezTo>
                  <a:pt x="116" y="72"/>
                  <a:pt x="114" y="77"/>
                  <a:pt x="114" y="82"/>
                </a:cubicBezTo>
                <a:cubicBezTo>
                  <a:pt x="117" y="85"/>
                  <a:pt x="118" y="79"/>
                  <a:pt x="120" y="77"/>
                </a:cubicBezTo>
                <a:cubicBezTo>
                  <a:pt x="120" y="73"/>
                  <a:pt x="119" y="72"/>
                  <a:pt x="120" y="69"/>
                </a:cubicBezTo>
                <a:cubicBezTo>
                  <a:pt x="122" y="73"/>
                  <a:pt x="121" y="81"/>
                  <a:pt x="124" y="82"/>
                </a:cubicBezTo>
                <a:cubicBezTo>
                  <a:pt x="125" y="79"/>
                  <a:pt x="127" y="77"/>
                  <a:pt x="128" y="74"/>
                </a:cubicBezTo>
                <a:cubicBezTo>
                  <a:pt x="127" y="70"/>
                  <a:pt x="126" y="65"/>
                  <a:pt x="124" y="60"/>
                </a:cubicBezTo>
                <a:cubicBezTo>
                  <a:pt x="122" y="63"/>
                  <a:pt x="119" y="61"/>
                  <a:pt x="117" y="60"/>
                </a:cubicBezTo>
                <a:cubicBezTo>
                  <a:pt x="113" y="67"/>
                  <a:pt x="108" y="73"/>
                  <a:pt x="105" y="80"/>
                </a:cubicBezTo>
                <a:cubicBezTo>
                  <a:pt x="106" y="81"/>
                  <a:pt x="107" y="80"/>
                  <a:pt x="108" y="81"/>
                </a:cubicBezTo>
                <a:cubicBezTo>
                  <a:pt x="110" y="79"/>
                  <a:pt x="111" y="77"/>
                  <a:pt x="112" y="76"/>
                </a:cubicBezTo>
                <a:close/>
                <a:moveTo>
                  <a:pt x="135" y="70"/>
                </a:moveTo>
                <a:cubicBezTo>
                  <a:pt x="137" y="75"/>
                  <a:pt x="136" y="81"/>
                  <a:pt x="139" y="85"/>
                </a:cubicBezTo>
                <a:cubicBezTo>
                  <a:pt x="139" y="81"/>
                  <a:pt x="140" y="79"/>
                  <a:pt x="140" y="74"/>
                </a:cubicBezTo>
                <a:cubicBezTo>
                  <a:pt x="138" y="74"/>
                  <a:pt x="137" y="74"/>
                  <a:pt x="136" y="72"/>
                </a:cubicBezTo>
                <a:cubicBezTo>
                  <a:pt x="136" y="71"/>
                  <a:pt x="137" y="69"/>
                  <a:pt x="136" y="70"/>
                </a:cubicBezTo>
                <a:cubicBezTo>
                  <a:pt x="135" y="70"/>
                  <a:pt x="135" y="70"/>
                  <a:pt x="135" y="70"/>
                </a:cubicBezTo>
                <a:close/>
                <a:moveTo>
                  <a:pt x="152" y="100"/>
                </a:moveTo>
                <a:cubicBezTo>
                  <a:pt x="157" y="94"/>
                  <a:pt x="159" y="85"/>
                  <a:pt x="161" y="75"/>
                </a:cubicBezTo>
                <a:cubicBezTo>
                  <a:pt x="160" y="75"/>
                  <a:pt x="160" y="76"/>
                  <a:pt x="159" y="75"/>
                </a:cubicBezTo>
                <a:cubicBezTo>
                  <a:pt x="157" y="74"/>
                  <a:pt x="157" y="71"/>
                  <a:pt x="155" y="70"/>
                </a:cubicBezTo>
                <a:cubicBezTo>
                  <a:pt x="154" y="80"/>
                  <a:pt x="152" y="89"/>
                  <a:pt x="152" y="100"/>
                </a:cubicBezTo>
                <a:close/>
                <a:moveTo>
                  <a:pt x="142" y="76"/>
                </a:moveTo>
                <a:cubicBezTo>
                  <a:pt x="142" y="83"/>
                  <a:pt x="138" y="89"/>
                  <a:pt x="141" y="95"/>
                </a:cubicBezTo>
                <a:cubicBezTo>
                  <a:pt x="143" y="93"/>
                  <a:pt x="142" y="90"/>
                  <a:pt x="145" y="90"/>
                </a:cubicBezTo>
                <a:cubicBezTo>
                  <a:pt x="149" y="91"/>
                  <a:pt x="148" y="97"/>
                  <a:pt x="150" y="100"/>
                </a:cubicBezTo>
                <a:cubicBezTo>
                  <a:pt x="150" y="92"/>
                  <a:pt x="152" y="84"/>
                  <a:pt x="152" y="79"/>
                </a:cubicBezTo>
                <a:cubicBezTo>
                  <a:pt x="151" y="79"/>
                  <a:pt x="150" y="79"/>
                  <a:pt x="150" y="79"/>
                </a:cubicBezTo>
                <a:cubicBezTo>
                  <a:pt x="148" y="76"/>
                  <a:pt x="147" y="73"/>
                  <a:pt x="145" y="71"/>
                </a:cubicBezTo>
                <a:cubicBezTo>
                  <a:pt x="145" y="74"/>
                  <a:pt x="143" y="75"/>
                  <a:pt x="142" y="76"/>
                </a:cubicBezTo>
                <a:close/>
                <a:moveTo>
                  <a:pt x="128" y="79"/>
                </a:moveTo>
                <a:cubicBezTo>
                  <a:pt x="131" y="78"/>
                  <a:pt x="131" y="80"/>
                  <a:pt x="133" y="81"/>
                </a:cubicBezTo>
                <a:cubicBezTo>
                  <a:pt x="133" y="80"/>
                  <a:pt x="134" y="80"/>
                  <a:pt x="134" y="79"/>
                </a:cubicBezTo>
                <a:cubicBezTo>
                  <a:pt x="134" y="77"/>
                  <a:pt x="134" y="74"/>
                  <a:pt x="132" y="72"/>
                </a:cubicBezTo>
                <a:cubicBezTo>
                  <a:pt x="130" y="74"/>
                  <a:pt x="129" y="77"/>
                  <a:pt x="128" y="79"/>
                </a:cubicBezTo>
                <a:close/>
                <a:moveTo>
                  <a:pt x="192" y="153"/>
                </a:moveTo>
                <a:cubicBezTo>
                  <a:pt x="196" y="147"/>
                  <a:pt x="202" y="145"/>
                  <a:pt x="206" y="139"/>
                </a:cubicBezTo>
                <a:cubicBezTo>
                  <a:pt x="206" y="139"/>
                  <a:pt x="207" y="138"/>
                  <a:pt x="207" y="138"/>
                </a:cubicBezTo>
                <a:cubicBezTo>
                  <a:pt x="208" y="137"/>
                  <a:pt x="208" y="136"/>
                  <a:pt x="209" y="135"/>
                </a:cubicBezTo>
                <a:cubicBezTo>
                  <a:pt x="216" y="129"/>
                  <a:pt x="221" y="122"/>
                  <a:pt x="226" y="113"/>
                </a:cubicBezTo>
                <a:cubicBezTo>
                  <a:pt x="227" y="108"/>
                  <a:pt x="228" y="102"/>
                  <a:pt x="225" y="97"/>
                </a:cubicBezTo>
                <a:cubicBezTo>
                  <a:pt x="225" y="96"/>
                  <a:pt x="224" y="95"/>
                  <a:pt x="223" y="94"/>
                </a:cubicBezTo>
                <a:cubicBezTo>
                  <a:pt x="221" y="91"/>
                  <a:pt x="219" y="87"/>
                  <a:pt x="216" y="84"/>
                </a:cubicBezTo>
                <a:cubicBezTo>
                  <a:pt x="215" y="81"/>
                  <a:pt x="213" y="74"/>
                  <a:pt x="211" y="73"/>
                </a:cubicBezTo>
                <a:cubicBezTo>
                  <a:pt x="211" y="73"/>
                  <a:pt x="211" y="73"/>
                  <a:pt x="211" y="73"/>
                </a:cubicBezTo>
                <a:cubicBezTo>
                  <a:pt x="213" y="81"/>
                  <a:pt x="211" y="91"/>
                  <a:pt x="208" y="97"/>
                </a:cubicBezTo>
                <a:cubicBezTo>
                  <a:pt x="208" y="98"/>
                  <a:pt x="207" y="100"/>
                  <a:pt x="207" y="101"/>
                </a:cubicBezTo>
                <a:cubicBezTo>
                  <a:pt x="206" y="103"/>
                  <a:pt x="205" y="105"/>
                  <a:pt x="204" y="107"/>
                </a:cubicBezTo>
                <a:cubicBezTo>
                  <a:pt x="202" y="110"/>
                  <a:pt x="199" y="112"/>
                  <a:pt x="196" y="115"/>
                </a:cubicBezTo>
                <a:cubicBezTo>
                  <a:pt x="196" y="116"/>
                  <a:pt x="196" y="117"/>
                  <a:pt x="195" y="118"/>
                </a:cubicBezTo>
                <a:cubicBezTo>
                  <a:pt x="193" y="120"/>
                  <a:pt x="190" y="122"/>
                  <a:pt x="188" y="124"/>
                </a:cubicBezTo>
                <a:cubicBezTo>
                  <a:pt x="187" y="124"/>
                  <a:pt x="186" y="125"/>
                  <a:pt x="185" y="126"/>
                </a:cubicBezTo>
                <a:cubicBezTo>
                  <a:pt x="184" y="126"/>
                  <a:pt x="183" y="127"/>
                  <a:pt x="182" y="127"/>
                </a:cubicBezTo>
                <a:cubicBezTo>
                  <a:pt x="181" y="128"/>
                  <a:pt x="181" y="129"/>
                  <a:pt x="180" y="129"/>
                </a:cubicBezTo>
                <a:cubicBezTo>
                  <a:pt x="178" y="131"/>
                  <a:pt x="176" y="131"/>
                  <a:pt x="175" y="133"/>
                </a:cubicBezTo>
                <a:cubicBezTo>
                  <a:pt x="173" y="139"/>
                  <a:pt x="173" y="144"/>
                  <a:pt x="172" y="148"/>
                </a:cubicBezTo>
                <a:cubicBezTo>
                  <a:pt x="172" y="146"/>
                  <a:pt x="176" y="148"/>
                  <a:pt x="174" y="148"/>
                </a:cubicBezTo>
                <a:cubicBezTo>
                  <a:pt x="176" y="149"/>
                  <a:pt x="179" y="148"/>
                  <a:pt x="180" y="149"/>
                </a:cubicBezTo>
                <a:cubicBezTo>
                  <a:pt x="181" y="149"/>
                  <a:pt x="182" y="150"/>
                  <a:pt x="182" y="150"/>
                </a:cubicBezTo>
                <a:cubicBezTo>
                  <a:pt x="184" y="152"/>
                  <a:pt x="186" y="154"/>
                  <a:pt x="186" y="156"/>
                </a:cubicBezTo>
                <a:cubicBezTo>
                  <a:pt x="189" y="156"/>
                  <a:pt x="190" y="154"/>
                  <a:pt x="192" y="153"/>
                </a:cubicBezTo>
                <a:close/>
                <a:moveTo>
                  <a:pt x="89" y="82"/>
                </a:moveTo>
                <a:cubicBezTo>
                  <a:pt x="91" y="81"/>
                  <a:pt x="92" y="83"/>
                  <a:pt x="93" y="83"/>
                </a:cubicBezTo>
                <a:cubicBezTo>
                  <a:pt x="94" y="83"/>
                  <a:pt x="94" y="81"/>
                  <a:pt x="96" y="80"/>
                </a:cubicBezTo>
                <a:cubicBezTo>
                  <a:pt x="94" y="78"/>
                  <a:pt x="94" y="76"/>
                  <a:pt x="92" y="75"/>
                </a:cubicBezTo>
                <a:cubicBezTo>
                  <a:pt x="90" y="77"/>
                  <a:pt x="89" y="79"/>
                  <a:pt x="89" y="82"/>
                </a:cubicBezTo>
                <a:close/>
                <a:moveTo>
                  <a:pt x="127" y="81"/>
                </a:moveTo>
                <a:cubicBezTo>
                  <a:pt x="123" y="88"/>
                  <a:pt x="121" y="96"/>
                  <a:pt x="117" y="101"/>
                </a:cubicBezTo>
                <a:cubicBezTo>
                  <a:pt x="117" y="103"/>
                  <a:pt x="118" y="103"/>
                  <a:pt x="117" y="104"/>
                </a:cubicBezTo>
                <a:cubicBezTo>
                  <a:pt x="120" y="104"/>
                  <a:pt x="120" y="101"/>
                  <a:pt x="123" y="101"/>
                </a:cubicBezTo>
                <a:cubicBezTo>
                  <a:pt x="123" y="102"/>
                  <a:pt x="123" y="102"/>
                  <a:pt x="124" y="102"/>
                </a:cubicBezTo>
                <a:cubicBezTo>
                  <a:pt x="124" y="103"/>
                  <a:pt x="124" y="106"/>
                  <a:pt x="126" y="107"/>
                </a:cubicBezTo>
                <a:cubicBezTo>
                  <a:pt x="128" y="105"/>
                  <a:pt x="128" y="100"/>
                  <a:pt x="131" y="99"/>
                </a:cubicBezTo>
                <a:cubicBezTo>
                  <a:pt x="133" y="100"/>
                  <a:pt x="133" y="104"/>
                  <a:pt x="136" y="105"/>
                </a:cubicBezTo>
                <a:cubicBezTo>
                  <a:pt x="137" y="103"/>
                  <a:pt x="138" y="100"/>
                  <a:pt x="139" y="98"/>
                </a:cubicBezTo>
                <a:cubicBezTo>
                  <a:pt x="138" y="93"/>
                  <a:pt x="137" y="88"/>
                  <a:pt x="135" y="82"/>
                </a:cubicBezTo>
                <a:cubicBezTo>
                  <a:pt x="132" y="85"/>
                  <a:pt x="130" y="80"/>
                  <a:pt x="127" y="81"/>
                </a:cubicBezTo>
                <a:close/>
                <a:moveTo>
                  <a:pt x="167" y="82"/>
                </a:moveTo>
                <a:cubicBezTo>
                  <a:pt x="166" y="85"/>
                  <a:pt x="164" y="87"/>
                  <a:pt x="162" y="89"/>
                </a:cubicBezTo>
                <a:cubicBezTo>
                  <a:pt x="163" y="89"/>
                  <a:pt x="162" y="91"/>
                  <a:pt x="163" y="90"/>
                </a:cubicBezTo>
                <a:cubicBezTo>
                  <a:pt x="166" y="90"/>
                  <a:pt x="165" y="85"/>
                  <a:pt x="168" y="86"/>
                </a:cubicBezTo>
                <a:cubicBezTo>
                  <a:pt x="168" y="87"/>
                  <a:pt x="168" y="88"/>
                  <a:pt x="169" y="88"/>
                </a:cubicBezTo>
                <a:cubicBezTo>
                  <a:pt x="169" y="86"/>
                  <a:pt x="169" y="83"/>
                  <a:pt x="168" y="81"/>
                </a:cubicBezTo>
                <a:cubicBezTo>
                  <a:pt x="168" y="82"/>
                  <a:pt x="167" y="83"/>
                  <a:pt x="167" y="82"/>
                </a:cubicBezTo>
                <a:close/>
                <a:moveTo>
                  <a:pt x="109" y="81"/>
                </a:moveTo>
                <a:cubicBezTo>
                  <a:pt x="108" y="82"/>
                  <a:pt x="106" y="83"/>
                  <a:pt x="104" y="83"/>
                </a:cubicBezTo>
                <a:cubicBezTo>
                  <a:pt x="104" y="88"/>
                  <a:pt x="104" y="91"/>
                  <a:pt x="103" y="95"/>
                </a:cubicBezTo>
                <a:cubicBezTo>
                  <a:pt x="105" y="97"/>
                  <a:pt x="106" y="99"/>
                  <a:pt x="107" y="101"/>
                </a:cubicBezTo>
                <a:cubicBezTo>
                  <a:pt x="108" y="100"/>
                  <a:pt x="108" y="99"/>
                  <a:pt x="109" y="98"/>
                </a:cubicBezTo>
                <a:cubicBezTo>
                  <a:pt x="108" y="98"/>
                  <a:pt x="107" y="97"/>
                  <a:pt x="107" y="97"/>
                </a:cubicBezTo>
                <a:cubicBezTo>
                  <a:pt x="107" y="96"/>
                  <a:pt x="107" y="96"/>
                  <a:pt x="107" y="95"/>
                </a:cubicBezTo>
                <a:cubicBezTo>
                  <a:pt x="108" y="95"/>
                  <a:pt x="108" y="95"/>
                  <a:pt x="108" y="96"/>
                </a:cubicBezTo>
                <a:cubicBezTo>
                  <a:pt x="108" y="92"/>
                  <a:pt x="110" y="84"/>
                  <a:pt x="109" y="81"/>
                </a:cubicBezTo>
                <a:close/>
                <a:moveTo>
                  <a:pt x="111" y="94"/>
                </a:moveTo>
                <a:cubicBezTo>
                  <a:pt x="113" y="91"/>
                  <a:pt x="116" y="97"/>
                  <a:pt x="116" y="99"/>
                </a:cubicBezTo>
                <a:cubicBezTo>
                  <a:pt x="119" y="96"/>
                  <a:pt x="118" y="89"/>
                  <a:pt x="118" y="84"/>
                </a:cubicBezTo>
                <a:cubicBezTo>
                  <a:pt x="118" y="86"/>
                  <a:pt x="115" y="85"/>
                  <a:pt x="113" y="84"/>
                </a:cubicBezTo>
                <a:cubicBezTo>
                  <a:pt x="112" y="84"/>
                  <a:pt x="113" y="82"/>
                  <a:pt x="112" y="81"/>
                </a:cubicBezTo>
                <a:cubicBezTo>
                  <a:pt x="111" y="86"/>
                  <a:pt x="110" y="91"/>
                  <a:pt x="111" y="94"/>
                </a:cubicBezTo>
                <a:close/>
                <a:moveTo>
                  <a:pt x="119" y="93"/>
                </a:moveTo>
                <a:cubicBezTo>
                  <a:pt x="121" y="90"/>
                  <a:pt x="122" y="87"/>
                  <a:pt x="123" y="85"/>
                </a:cubicBezTo>
                <a:cubicBezTo>
                  <a:pt x="122" y="84"/>
                  <a:pt x="121" y="83"/>
                  <a:pt x="121" y="82"/>
                </a:cubicBezTo>
                <a:cubicBezTo>
                  <a:pt x="119" y="85"/>
                  <a:pt x="120" y="90"/>
                  <a:pt x="119" y="93"/>
                </a:cubicBezTo>
                <a:close/>
                <a:moveTo>
                  <a:pt x="93" y="86"/>
                </a:moveTo>
                <a:cubicBezTo>
                  <a:pt x="92" y="86"/>
                  <a:pt x="91" y="85"/>
                  <a:pt x="90" y="84"/>
                </a:cubicBezTo>
                <a:cubicBezTo>
                  <a:pt x="89" y="85"/>
                  <a:pt x="89" y="85"/>
                  <a:pt x="88" y="85"/>
                </a:cubicBezTo>
                <a:cubicBezTo>
                  <a:pt x="86" y="92"/>
                  <a:pt x="83" y="98"/>
                  <a:pt x="81" y="103"/>
                </a:cubicBezTo>
                <a:cubicBezTo>
                  <a:pt x="82" y="103"/>
                  <a:pt x="82" y="103"/>
                  <a:pt x="83" y="104"/>
                </a:cubicBezTo>
                <a:cubicBezTo>
                  <a:pt x="83" y="104"/>
                  <a:pt x="83" y="106"/>
                  <a:pt x="85" y="106"/>
                </a:cubicBezTo>
                <a:cubicBezTo>
                  <a:pt x="86" y="105"/>
                  <a:pt x="87" y="103"/>
                  <a:pt x="88" y="100"/>
                </a:cubicBezTo>
                <a:cubicBezTo>
                  <a:pt x="88" y="98"/>
                  <a:pt x="89" y="94"/>
                  <a:pt x="90" y="94"/>
                </a:cubicBezTo>
                <a:cubicBezTo>
                  <a:pt x="92" y="93"/>
                  <a:pt x="93" y="96"/>
                  <a:pt x="93" y="97"/>
                </a:cubicBezTo>
                <a:cubicBezTo>
                  <a:pt x="94" y="100"/>
                  <a:pt x="94" y="103"/>
                  <a:pt x="96" y="104"/>
                </a:cubicBezTo>
                <a:cubicBezTo>
                  <a:pt x="96" y="99"/>
                  <a:pt x="100" y="100"/>
                  <a:pt x="101" y="103"/>
                </a:cubicBezTo>
                <a:cubicBezTo>
                  <a:pt x="104" y="102"/>
                  <a:pt x="102" y="100"/>
                  <a:pt x="104" y="99"/>
                </a:cubicBezTo>
                <a:cubicBezTo>
                  <a:pt x="101" y="94"/>
                  <a:pt x="99" y="88"/>
                  <a:pt x="96" y="83"/>
                </a:cubicBezTo>
                <a:cubicBezTo>
                  <a:pt x="96" y="85"/>
                  <a:pt x="94" y="85"/>
                  <a:pt x="93" y="86"/>
                </a:cubicBezTo>
                <a:close/>
                <a:moveTo>
                  <a:pt x="161" y="91"/>
                </a:moveTo>
                <a:cubicBezTo>
                  <a:pt x="158" y="96"/>
                  <a:pt x="154" y="100"/>
                  <a:pt x="151" y="104"/>
                </a:cubicBezTo>
                <a:cubicBezTo>
                  <a:pt x="151" y="107"/>
                  <a:pt x="152" y="109"/>
                  <a:pt x="153" y="112"/>
                </a:cubicBezTo>
                <a:cubicBezTo>
                  <a:pt x="157" y="111"/>
                  <a:pt x="158" y="107"/>
                  <a:pt x="160" y="105"/>
                </a:cubicBezTo>
                <a:cubicBezTo>
                  <a:pt x="162" y="107"/>
                  <a:pt x="162" y="111"/>
                  <a:pt x="163" y="114"/>
                </a:cubicBezTo>
                <a:cubicBezTo>
                  <a:pt x="165" y="111"/>
                  <a:pt x="166" y="108"/>
                  <a:pt x="167" y="106"/>
                </a:cubicBezTo>
                <a:cubicBezTo>
                  <a:pt x="167" y="104"/>
                  <a:pt x="166" y="102"/>
                  <a:pt x="168" y="101"/>
                </a:cubicBezTo>
                <a:cubicBezTo>
                  <a:pt x="170" y="103"/>
                  <a:pt x="170" y="106"/>
                  <a:pt x="171" y="109"/>
                </a:cubicBezTo>
                <a:cubicBezTo>
                  <a:pt x="171" y="110"/>
                  <a:pt x="172" y="112"/>
                  <a:pt x="173" y="112"/>
                </a:cubicBezTo>
                <a:cubicBezTo>
                  <a:pt x="174" y="112"/>
                  <a:pt x="174" y="110"/>
                  <a:pt x="175" y="110"/>
                </a:cubicBezTo>
                <a:cubicBezTo>
                  <a:pt x="173" y="103"/>
                  <a:pt x="172" y="99"/>
                  <a:pt x="170" y="91"/>
                </a:cubicBezTo>
                <a:cubicBezTo>
                  <a:pt x="168" y="91"/>
                  <a:pt x="168" y="90"/>
                  <a:pt x="167" y="89"/>
                </a:cubicBezTo>
                <a:cubicBezTo>
                  <a:pt x="166" y="91"/>
                  <a:pt x="162" y="95"/>
                  <a:pt x="161" y="91"/>
                </a:cubicBezTo>
                <a:close/>
                <a:moveTo>
                  <a:pt x="143" y="102"/>
                </a:moveTo>
                <a:cubicBezTo>
                  <a:pt x="144" y="100"/>
                  <a:pt x="145" y="98"/>
                  <a:pt x="147" y="98"/>
                </a:cubicBezTo>
                <a:cubicBezTo>
                  <a:pt x="146" y="97"/>
                  <a:pt x="146" y="95"/>
                  <a:pt x="145" y="94"/>
                </a:cubicBezTo>
                <a:cubicBezTo>
                  <a:pt x="143" y="94"/>
                  <a:pt x="138" y="101"/>
                  <a:pt x="143" y="102"/>
                </a:cubicBezTo>
                <a:close/>
                <a:moveTo>
                  <a:pt x="108" y="104"/>
                </a:moveTo>
                <a:cubicBezTo>
                  <a:pt x="111" y="102"/>
                  <a:pt x="112" y="105"/>
                  <a:pt x="114" y="105"/>
                </a:cubicBezTo>
                <a:cubicBezTo>
                  <a:pt x="116" y="103"/>
                  <a:pt x="114" y="97"/>
                  <a:pt x="112" y="96"/>
                </a:cubicBezTo>
                <a:cubicBezTo>
                  <a:pt x="111" y="99"/>
                  <a:pt x="109" y="101"/>
                  <a:pt x="108" y="104"/>
                </a:cubicBezTo>
                <a:close/>
                <a:moveTo>
                  <a:pt x="87" y="106"/>
                </a:moveTo>
                <a:cubicBezTo>
                  <a:pt x="88" y="107"/>
                  <a:pt x="88" y="107"/>
                  <a:pt x="88" y="107"/>
                </a:cubicBezTo>
                <a:cubicBezTo>
                  <a:pt x="87" y="117"/>
                  <a:pt x="89" y="124"/>
                  <a:pt x="89" y="132"/>
                </a:cubicBezTo>
                <a:cubicBezTo>
                  <a:pt x="88" y="143"/>
                  <a:pt x="88" y="154"/>
                  <a:pt x="89" y="164"/>
                </a:cubicBezTo>
                <a:cubicBezTo>
                  <a:pt x="89" y="164"/>
                  <a:pt x="90" y="165"/>
                  <a:pt x="91" y="164"/>
                </a:cubicBezTo>
                <a:cubicBezTo>
                  <a:pt x="93" y="158"/>
                  <a:pt x="93" y="150"/>
                  <a:pt x="93" y="143"/>
                </a:cubicBezTo>
                <a:cubicBezTo>
                  <a:pt x="93" y="138"/>
                  <a:pt x="94" y="134"/>
                  <a:pt x="94" y="130"/>
                </a:cubicBezTo>
                <a:cubicBezTo>
                  <a:pt x="94" y="129"/>
                  <a:pt x="93" y="127"/>
                  <a:pt x="93" y="126"/>
                </a:cubicBezTo>
                <a:cubicBezTo>
                  <a:pt x="93" y="125"/>
                  <a:pt x="95" y="123"/>
                  <a:pt x="96" y="121"/>
                </a:cubicBezTo>
                <a:cubicBezTo>
                  <a:pt x="97" y="119"/>
                  <a:pt x="99" y="117"/>
                  <a:pt x="99" y="115"/>
                </a:cubicBezTo>
                <a:cubicBezTo>
                  <a:pt x="100" y="111"/>
                  <a:pt x="97" y="107"/>
                  <a:pt x="98" y="103"/>
                </a:cubicBezTo>
                <a:cubicBezTo>
                  <a:pt x="97" y="104"/>
                  <a:pt x="99" y="107"/>
                  <a:pt x="96" y="107"/>
                </a:cubicBezTo>
                <a:cubicBezTo>
                  <a:pt x="93" y="107"/>
                  <a:pt x="93" y="99"/>
                  <a:pt x="90" y="97"/>
                </a:cubicBezTo>
                <a:cubicBezTo>
                  <a:pt x="89" y="100"/>
                  <a:pt x="88" y="103"/>
                  <a:pt x="87" y="106"/>
                </a:cubicBezTo>
                <a:close/>
                <a:moveTo>
                  <a:pt x="126" y="127"/>
                </a:moveTo>
                <a:cubicBezTo>
                  <a:pt x="131" y="127"/>
                  <a:pt x="131" y="121"/>
                  <a:pt x="134" y="120"/>
                </a:cubicBezTo>
                <a:cubicBezTo>
                  <a:pt x="136" y="122"/>
                  <a:pt x="132" y="126"/>
                  <a:pt x="134" y="128"/>
                </a:cubicBezTo>
                <a:cubicBezTo>
                  <a:pt x="137" y="128"/>
                  <a:pt x="139" y="126"/>
                  <a:pt x="139" y="123"/>
                </a:cubicBezTo>
                <a:cubicBezTo>
                  <a:pt x="140" y="121"/>
                  <a:pt x="140" y="119"/>
                  <a:pt x="142" y="121"/>
                </a:cubicBezTo>
                <a:cubicBezTo>
                  <a:pt x="142" y="124"/>
                  <a:pt x="143" y="127"/>
                  <a:pt x="144" y="130"/>
                </a:cubicBezTo>
                <a:cubicBezTo>
                  <a:pt x="146" y="129"/>
                  <a:pt x="146" y="128"/>
                  <a:pt x="148" y="128"/>
                </a:cubicBezTo>
                <a:cubicBezTo>
                  <a:pt x="149" y="126"/>
                  <a:pt x="147" y="122"/>
                  <a:pt x="149" y="120"/>
                </a:cubicBezTo>
                <a:cubicBezTo>
                  <a:pt x="149" y="120"/>
                  <a:pt x="150" y="120"/>
                  <a:pt x="150" y="120"/>
                </a:cubicBezTo>
                <a:cubicBezTo>
                  <a:pt x="151" y="121"/>
                  <a:pt x="152" y="123"/>
                  <a:pt x="153" y="124"/>
                </a:cubicBezTo>
                <a:cubicBezTo>
                  <a:pt x="152" y="117"/>
                  <a:pt x="150" y="109"/>
                  <a:pt x="148" y="102"/>
                </a:cubicBezTo>
                <a:cubicBezTo>
                  <a:pt x="147" y="103"/>
                  <a:pt x="147" y="102"/>
                  <a:pt x="146" y="102"/>
                </a:cubicBezTo>
                <a:cubicBezTo>
                  <a:pt x="144" y="105"/>
                  <a:pt x="141" y="104"/>
                  <a:pt x="140" y="101"/>
                </a:cubicBezTo>
                <a:cubicBezTo>
                  <a:pt x="136" y="111"/>
                  <a:pt x="130" y="118"/>
                  <a:pt x="126" y="127"/>
                </a:cubicBezTo>
                <a:close/>
                <a:moveTo>
                  <a:pt x="100" y="105"/>
                </a:moveTo>
                <a:cubicBezTo>
                  <a:pt x="100" y="108"/>
                  <a:pt x="99" y="111"/>
                  <a:pt x="101" y="113"/>
                </a:cubicBezTo>
                <a:cubicBezTo>
                  <a:pt x="102" y="109"/>
                  <a:pt x="105" y="106"/>
                  <a:pt x="106" y="102"/>
                </a:cubicBezTo>
                <a:cubicBezTo>
                  <a:pt x="105" y="103"/>
                  <a:pt x="106" y="102"/>
                  <a:pt x="105" y="102"/>
                </a:cubicBezTo>
                <a:cubicBezTo>
                  <a:pt x="104" y="104"/>
                  <a:pt x="103" y="105"/>
                  <a:pt x="100" y="105"/>
                </a:cubicBezTo>
                <a:close/>
                <a:moveTo>
                  <a:pt x="130" y="105"/>
                </a:moveTo>
                <a:cubicBezTo>
                  <a:pt x="130" y="107"/>
                  <a:pt x="127" y="109"/>
                  <a:pt x="127" y="111"/>
                </a:cubicBezTo>
                <a:cubicBezTo>
                  <a:pt x="126" y="114"/>
                  <a:pt x="126" y="118"/>
                  <a:pt x="126" y="121"/>
                </a:cubicBezTo>
                <a:cubicBezTo>
                  <a:pt x="129" y="117"/>
                  <a:pt x="132" y="112"/>
                  <a:pt x="134" y="107"/>
                </a:cubicBezTo>
                <a:cubicBezTo>
                  <a:pt x="132" y="107"/>
                  <a:pt x="132" y="103"/>
                  <a:pt x="130" y="102"/>
                </a:cubicBezTo>
                <a:cubicBezTo>
                  <a:pt x="130" y="103"/>
                  <a:pt x="130" y="104"/>
                  <a:pt x="130" y="105"/>
                </a:cubicBezTo>
                <a:close/>
                <a:moveTo>
                  <a:pt x="124" y="109"/>
                </a:moveTo>
                <a:cubicBezTo>
                  <a:pt x="124" y="109"/>
                  <a:pt x="122" y="107"/>
                  <a:pt x="122" y="105"/>
                </a:cubicBezTo>
                <a:cubicBezTo>
                  <a:pt x="121" y="105"/>
                  <a:pt x="119" y="106"/>
                  <a:pt x="118" y="106"/>
                </a:cubicBezTo>
                <a:cubicBezTo>
                  <a:pt x="120" y="111"/>
                  <a:pt x="121" y="116"/>
                  <a:pt x="124" y="120"/>
                </a:cubicBezTo>
                <a:cubicBezTo>
                  <a:pt x="124" y="116"/>
                  <a:pt x="126" y="111"/>
                  <a:pt x="124" y="109"/>
                </a:cubicBezTo>
                <a:close/>
                <a:moveTo>
                  <a:pt x="100" y="117"/>
                </a:moveTo>
                <a:cubicBezTo>
                  <a:pt x="101" y="117"/>
                  <a:pt x="100" y="119"/>
                  <a:pt x="101" y="119"/>
                </a:cubicBezTo>
                <a:cubicBezTo>
                  <a:pt x="98" y="120"/>
                  <a:pt x="97" y="124"/>
                  <a:pt x="96" y="126"/>
                </a:cubicBezTo>
                <a:cubicBezTo>
                  <a:pt x="96" y="126"/>
                  <a:pt x="97" y="125"/>
                  <a:pt x="98" y="125"/>
                </a:cubicBezTo>
                <a:cubicBezTo>
                  <a:pt x="98" y="125"/>
                  <a:pt x="100" y="123"/>
                  <a:pt x="100" y="123"/>
                </a:cubicBezTo>
                <a:cubicBezTo>
                  <a:pt x="100" y="122"/>
                  <a:pt x="100" y="120"/>
                  <a:pt x="102" y="120"/>
                </a:cubicBezTo>
                <a:cubicBezTo>
                  <a:pt x="104" y="120"/>
                  <a:pt x="102" y="126"/>
                  <a:pt x="103" y="129"/>
                </a:cubicBezTo>
                <a:cubicBezTo>
                  <a:pt x="106" y="128"/>
                  <a:pt x="107" y="125"/>
                  <a:pt x="108" y="121"/>
                </a:cubicBezTo>
                <a:cubicBezTo>
                  <a:pt x="109" y="121"/>
                  <a:pt x="109" y="120"/>
                  <a:pt x="110" y="120"/>
                </a:cubicBezTo>
                <a:cubicBezTo>
                  <a:pt x="112" y="124"/>
                  <a:pt x="112" y="128"/>
                  <a:pt x="116" y="130"/>
                </a:cubicBezTo>
                <a:cubicBezTo>
                  <a:pt x="116" y="128"/>
                  <a:pt x="118" y="125"/>
                  <a:pt x="119" y="127"/>
                </a:cubicBezTo>
                <a:cubicBezTo>
                  <a:pt x="119" y="128"/>
                  <a:pt x="120" y="129"/>
                  <a:pt x="120" y="130"/>
                </a:cubicBezTo>
                <a:cubicBezTo>
                  <a:pt x="122" y="129"/>
                  <a:pt x="122" y="125"/>
                  <a:pt x="123" y="124"/>
                </a:cubicBezTo>
                <a:cubicBezTo>
                  <a:pt x="121" y="120"/>
                  <a:pt x="120" y="116"/>
                  <a:pt x="118" y="112"/>
                </a:cubicBezTo>
                <a:cubicBezTo>
                  <a:pt x="118" y="110"/>
                  <a:pt x="116" y="108"/>
                  <a:pt x="115" y="106"/>
                </a:cubicBezTo>
                <a:cubicBezTo>
                  <a:pt x="114" y="109"/>
                  <a:pt x="111" y="106"/>
                  <a:pt x="110" y="105"/>
                </a:cubicBezTo>
                <a:cubicBezTo>
                  <a:pt x="109" y="105"/>
                  <a:pt x="108" y="106"/>
                  <a:pt x="107" y="105"/>
                </a:cubicBezTo>
                <a:cubicBezTo>
                  <a:pt x="105" y="109"/>
                  <a:pt x="103" y="113"/>
                  <a:pt x="100" y="117"/>
                </a:cubicBezTo>
                <a:close/>
                <a:moveTo>
                  <a:pt x="82" y="106"/>
                </a:moveTo>
                <a:cubicBezTo>
                  <a:pt x="81" y="106"/>
                  <a:pt x="81" y="105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79" y="110"/>
                  <a:pt x="79" y="115"/>
                  <a:pt x="79" y="120"/>
                </a:cubicBezTo>
                <a:cubicBezTo>
                  <a:pt x="79" y="134"/>
                  <a:pt x="80" y="149"/>
                  <a:pt x="80" y="160"/>
                </a:cubicBezTo>
                <a:cubicBezTo>
                  <a:pt x="82" y="161"/>
                  <a:pt x="84" y="162"/>
                  <a:pt x="87" y="163"/>
                </a:cubicBezTo>
                <a:cubicBezTo>
                  <a:pt x="87" y="147"/>
                  <a:pt x="87" y="125"/>
                  <a:pt x="86" y="109"/>
                </a:cubicBezTo>
                <a:cubicBezTo>
                  <a:pt x="84" y="109"/>
                  <a:pt x="83" y="108"/>
                  <a:pt x="82" y="106"/>
                </a:cubicBezTo>
                <a:close/>
                <a:moveTo>
                  <a:pt x="157" y="161"/>
                </a:moveTo>
                <a:cubicBezTo>
                  <a:pt x="158" y="156"/>
                  <a:pt x="160" y="151"/>
                  <a:pt x="161" y="146"/>
                </a:cubicBezTo>
                <a:cubicBezTo>
                  <a:pt x="162" y="141"/>
                  <a:pt x="162" y="136"/>
                  <a:pt x="163" y="131"/>
                </a:cubicBezTo>
                <a:cubicBezTo>
                  <a:pt x="164" y="130"/>
                  <a:pt x="164" y="130"/>
                  <a:pt x="165" y="129"/>
                </a:cubicBezTo>
                <a:cubicBezTo>
                  <a:pt x="165" y="126"/>
                  <a:pt x="165" y="123"/>
                  <a:pt x="166" y="120"/>
                </a:cubicBezTo>
                <a:cubicBezTo>
                  <a:pt x="166" y="116"/>
                  <a:pt x="167" y="113"/>
                  <a:pt x="168" y="110"/>
                </a:cubicBezTo>
                <a:cubicBezTo>
                  <a:pt x="168" y="109"/>
                  <a:pt x="167" y="109"/>
                  <a:pt x="167" y="110"/>
                </a:cubicBezTo>
                <a:cubicBezTo>
                  <a:pt x="167" y="112"/>
                  <a:pt x="166" y="115"/>
                  <a:pt x="163" y="117"/>
                </a:cubicBezTo>
                <a:cubicBezTo>
                  <a:pt x="160" y="116"/>
                  <a:pt x="162" y="111"/>
                  <a:pt x="159" y="110"/>
                </a:cubicBezTo>
                <a:cubicBezTo>
                  <a:pt x="156" y="115"/>
                  <a:pt x="157" y="124"/>
                  <a:pt x="156" y="130"/>
                </a:cubicBezTo>
                <a:cubicBezTo>
                  <a:pt x="154" y="139"/>
                  <a:pt x="153" y="151"/>
                  <a:pt x="152" y="161"/>
                </a:cubicBezTo>
                <a:cubicBezTo>
                  <a:pt x="151" y="165"/>
                  <a:pt x="149" y="169"/>
                  <a:pt x="150" y="172"/>
                </a:cubicBezTo>
                <a:cubicBezTo>
                  <a:pt x="151" y="172"/>
                  <a:pt x="153" y="171"/>
                  <a:pt x="155" y="171"/>
                </a:cubicBezTo>
                <a:cubicBezTo>
                  <a:pt x="156" y="168"/>
                  <a:pt x="156" y="165"/>
                  <a:pt x="157" y="161"/>
                </a:cubicBezTo>
                <a:close/>
                <a:moveTo>
                  <a:pt x="165" y="166"/>
                </a:moveTo>
                <a:cubicBezTo>
                  <a:pt x="165" y="166"/>
                  <a:pt x="165" y="166"/>
                  <a:pt x="166" y="165"/>
                </a:cubicBezTo>
                <a:cubicBezTo>
                  <a:pt x="165" y="159"/>
                  <a:pt x="170" y="154"/>
                  <a:pt x="169" y="147"/>
                </a:cubicBezTo>
                <a:cubicBezTo>
                  <a:pt x="171" y="140"/>
                  <a:pt x="174" y="127"/>
                  <a:pt x="176" y="118"/>
                </a:cubicBezTo>
                <a:cubicBezTo>
                  <a:pt x="176" y="116"/>
                  <a:pt x="176" y="113"/>
                  <a:pt x="176" y="114"/>
                </a:cubicBezTo>
                <a:cubicBezTo>
                  <a:pt x="173" y="117"/>
                  <a:pt x="170" y="114"/>
                  <a:pt x="169" y="111"/>
                </a:cubicBezTo>
                <a:cubicBezTo>
                  <a:pt x="168" y="116"/>
                  <a:pt x="166" y="124"/>
                  <a:pt x="167" y="129"/>
                </a:cubicBezTo>
                <a:cubicBezTo>
                  <a:pt x="165" y="132"/>
                  <a:pt x="165" y="135"/>
                  <a:pt x="165" y="138"/>
                </a:cubicBezTo>
                <a:cubicBezTo>
                  <a:pt x="164" y="143"/>
                  <a:pt x="162" y="147"/>
                  <a:pt x="162" y="152"/>
                </a:cubicBezTo>
                <a:cubicBezTo>
                  <a:pt x="160" y="157"/>
                  <a:pt x="160" y="164"/>
                  <a:pt x="157" y="170"/>
                </a:cubicBezTo>
                <a:cubicBezTo>
                  <a:pt x="160" y="169"/>
                  <a:pt x="162" y="168"/>
                  <a:pt x="165" y="166"/>
                </a:cubicBezTo>
                <a:close/>
                <a:moveTo>
                  <a:pt x="155" y="120"/>
                </a:moveTo>
                <a:cubicBezTo>
                  <a:pt x="155" y="117"/>
                  <a:pt x="156" y="115"/>
                  <a:pt x="156" y="113"/>
                </a:cubicBezTo>
                <a:cubicBezTo>
                  <a:pt x="154" y="114"/>
                  <a:pt x="153" y="117"/>
                  <a:pt x="155" y="120"/>
                </a:cubicBezTo>
                <a:close/>
                <a:moveTo>
                  <a:pt x="96" y="128"/>
                </a:moveTo>
                <a:cubicBezTo>
                  <a:pt x="96" y="139"/>
                  <a:pt x="95" y="149"/>
                  <a:pt x="94" y="158"/>
                </a:cubicBezTo>
                <a:cubicBezTo>
                  <a:pt x="94" y="160"/>
                  <a:pt x="95" y="161"/>
                  <a:pt x="94" y="163"/>
                </a:cubicBezTo>
                <a:cubicBezTo>
                  <a:pt x="94" y="164"/>
                  <a:pt x="94" y="164"/>
                  <a:pt x="94" y="165"/>
                </a:cubicBezTo>
                <a:cubicBezTo>
                  <a:pt x="93" y="170"/>
                  <a:pt x="93" y="174"/>
                  <a:pt x="93" y="178"/>
                </a:cubicBezTo>
                <a:cubicBezTo>
                  <a:pt x="95" y="178"/>
                  <a:pt x="97" y="178"/>
                  <a:pt x="99" y="178"/>
                </a:cubicBezTo>
                <a:cubicBezTo>
                  <a:pt x="98" y="175"/>
                  <a:pt x="99" y="173"/>
                  <a:pt x="99" y="171"/>
                </a:cubicBezTo>
                <a:cubicBezTo>
                  <a:pt x="100" y="166"/>
                  <a:pt x="100" y="160"/>
                  <a:pt x="100" y="154"/>
                </a:cubicBezTo>
                <a:cubicBezTo>
                  <a:pt x="100" y="147"/>
                  <a:pt x="102" y="141"/>
                  <a:pt x="102" y="134"/>
                </a:cubicBezTo>
                <a:cubicBezTo>
                  <a:pt x="102" y="133"/>
                  <a:pt x="101" y="131"/>
                  <a:pt x="101" y="130"/>
                </a:cubicBezTo>
                <a:cubicBezTo>
                  <a:pt x="101" y="127"/>
                  <a:pt x="103" y="125"/>
                  <a:pt x="101" y="124"/>
                </a:cubicBezTo>
                <a:cubicBezTo>
                  <a:pt x="100" y="125"/>
                  <a:pt x="98" y="127"/>
                  <a:pt x="96" y="128"/>
                </a:cubicBezTo>
                <a:close/>
                <a:moveTo>
                  <a:pt x="103" y="132"/>
                </a:moveTo>
                <a:cubicBezTo>
                  <a:pt x="103" y="143"/>
                  <a:pt x="102" y="151"/>
                  <a:pt x="102" y="160"/>
                </a:cubicBezTo>
                <a:cubicBezTo>
                  <a:pt x="102" y="163"/>
                  <a:pt x="101" y="166"/>
                  <a:pt x="101" y="169"/>
                </a:cubicBezTo>
                <a:cubicBezTo>
                  <a:pt x="101" y="170"/>
                  <a:pt x="102" y="171"/>
                  <a:pt x="102" y="172"/>
                </a:cubicBezTo>
                <a:cubicBezTo>
                  <a:pt x="102" y="174"/>
                  <a:pt x="101" y="176"/>
                  <a:pt x="101" y="178"/>
                </a:cubicBezTo>
                <a:cubicBezTo>
                  <a:pt x="105" y="178"/>
                  <a:pt x="109" y="178"/>
                  <a:pt x="112" y="178"/>
                </a:cubicBezTo>
                <a:cubicBezTo>
                  <a:pt x="113" y="161"/>
                  <a:pt x="115" y="149"/>
                  <a:pt x="115" y="133"/>
                </a:cubicBezTo>
                <a:cubicBezTo>
                  <a:pt x="112" y="131"/>
                  <a:pt x="111" y="127"/>
                  <a:pt x="109" y="124"/>
                </a:cubicBezTo>
                <a:cubicBezTo>
                  <a:pt x="108" y="128"/>
                  <a:pt x="106" y="131"/>
                  <a:pt x="103" y="132"/>
                </a:cubicBezTo>
                <a:close/>
                <a:moveTo>
                  <a:pt x="147" y="131"/>
                </a:moveTo>
                <a:cubicBezTo>
                  <a:pt x="145" y="145"/>
                  <a:pt x="143" y="162"/>
                  <a:pt x="141" y="175"/>
                </a:cubicBezTo>
                <a:cubicBezTo>
                  <a:pt x="143" y="174"/>
                  <a:pt x="145" y="174"/>
                  <a:pt x="148" y="173"/>
                </a:cubicBezTo>
                <a:cubicBezTo>
                  <a:pt x="149" y="160"/>
                  <a:pt x="151" y="146"/>
                  <a:pt x="153" y="132"/>
                </a:cubicBezTo>
                <a:cubicBezTo>
                  <a:pt x="154" y="127"/>
                  <a:pt x="153" y="126"/>
                  <a:pt x="150" y="124"/>
                </a:cubicBezTo>
                <a:cubicBezTo>
                  <a:pt x="150" y="127"/>
                  <a:pt x="149" y="130"/>
                  <a:pt x="147" y="131"/>
                </a:cubicBezTo>
                <a:close/>
                <a:moveTo>
                  <a:pt x="134" y="130"/>
                </a:moveTo>
                <a:cubicBezTo>
                  <a:pt x="131" y="146"/>
                  <a:pt x="130" y="162"/>
                  <a:pt x="128" y="176"/>
                </a:cubicBezTo>
                <a:cubicBezTo>
                  <a:pt x="132" y="177"/>
                  <a:pt x="135" y="176"/>
                  <a:pt x="138" y="175"/>
                </a:cubicBezTo>
                <a:cubicBezTo>
                  <a:pt x="137" y="174"/>
                  <a:pt x="138" y="174"/>
                  <a:pt x="138" y="172"/>
                </a:cubicBezTo>
                <a:cubicBezTo>
                  <a:pt x="138" y="172"/>
                  <a:pt x="138" y="171"/>
                  <a:pt x="139" y="170"/>
                </a:cubicBezTo>
                <a:cubicBezTo>
                  <a:pt x="141" y="158"/>
                  <a:pt x="143" y="145"/>
                  <a:pt x="145" y="132"/>
                </a:cubicBezTo>
                <a:cubicBezTo>
                  <a:pt x="142" y="131"/>
                  <a:pt x="142" y="128"/>
                  <a:pt x="141" y="125"/>
                </a:cubicBezTo>
                <a:cubicBezTo>
                  <a:pt x="139" y="127"/>
                  <a:pt x="137" y="131"/>
                  <a:pt x="134" y="130"/>
                </a:cubicBezTo>
                <a:close/>
                <a:moveTo>
                  <a:pt x="126" y="129"/>
                </a:moveTo>
                <a:cubicBezTo>
                  <a:pt x="125" y="136"/>
                  <a:pt x="124" y="144"/>
                  <a:pt x="123" y="152"/>
                </a:cubicBezTo>
                <a:cubicBezTo>
                  <a:pt x="123" y="156"/>
                  <a:pt x="122" y="161"/>
                  <a:pt x="123" y="165"/>
                </a:cubicBezTo>
                <a:cubicBezTo>
                  <a:pt x="120" y="168"/>
                  <a:pt x="122" y="174"/>
                  <a:pt x="121" y="177"/>
                </a:cubicBezTo>
                <a:cubicBezTo>
                  <a:pt x="122" y="177"/>
                  <a:pt x="123" y="177"/>
                  <a:pt x="125" y="177"/>
                </a:cubicBezTo>
                <a:cubicBezTo>
                  <a:pt x="127" y="163"/>
                  <a:pt x="130" y="147"/>
                  <a:pt x="132" y="132"/>
                </a:cubicBezTo>
                <a:cubicBezTo>
                  <a:pt x="132" y="129"/>
                  <a:pt x="132" y="128"/>
                  <a:pt x="132" y="126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1" y="127"/>
                  <a:pt x="129" y="128"/>
                  <a:pt x="126" y="129"/>
                </a:cubicBezTo>
                <a:close/>
                <a:moveTo>
                  <a:pt x="117" y="134"/>
                </a:moveTo>
                <a:cubicBezTo>
                  <a:pt x="116" y="146"/>
                  <a:pt x="115" y="164"/>
                  <a:pt x="114" y="178"/>
                </a:cubicBezTo>
                <a:cubicBezTo>
                  <a:pt x="115" y="178"/>
                  <a:pt x="116" y="177"/>
                  <a:pt x="117" y="178"/>
                </a:cubicBezTo>
                <a:cubicBezTo>
                  <a:pt x="117" y="176"/>
                  <a:pt x="118" y="176"/>
                  <a:pt x="117" y="174"/>
                </a:cubicBezTo>
                <a:cubicBezTo>
                  <a:pt x="120" y="167"/>
                  <a:pt x="120" y="158"/>
                  <a:pt x="121" y="149"/>
                </a:cubicBezTo>
                <a:cubicBezTo>
                  <a:pt x="122" y="142"/>
                  <a:pt x="124" y="135"/>
                  <a:pt x="123" y="129"/>
                </a:cubicBezTo>
                <a:cubicBezTo>
                  <a:pt x="122" y="130"/>
                  <a:pt x="121" y="134"/>
                  <a:pt x="119" y="134"/>
                </a:cubicBezTo>
                <a:cubicBezTo>
                  <a:pt x="118" y="135"/>
                  <a:pt x="118" y="133"/>
                  <a:pt x="117" y="134"/>
                </a:cubicBezTo>
                <a:cubicBezTo>
                  <a:pt x="117" y="134"/>
                  <a:pt x="117" y="134"/>
                  <a:pt x="117" y="134"/>
                </a:cubicBezTo>
                <a:close/>
                <a:moveTo>
                  <a:pt x="70" y="151"/>
                </a:moveTo>
                <a:cubicBezTo>
                  <a:pt x="71" y="154"/>
                  <a:pt x="74" y="157"/>
                  <a:pt x="78" y="159"/>
                </a:cubicBezTo>
                <a:cubicBezTo>
                  <a:pt x="78" y="157"/>
                  <a:pt x="78" y="152"/>
                  <a:pt x="78" y="148"/>
                </a:cubicBezTo>
                <a:cubicBezTo>
                  <a:pt x="75" y="147"/>
                  <a:pt x="72" y="148"/>
                  <a:pt x="70" y="151"/>
                </a:cubicBezTo>
                <a:close/>
                <a:moveTo>
                  <a:pt x="168" y="165"/>
                </a:moveTo>
                <a:cubicBezTo>
                  <a:pt x="172" y="162"/>
                  <a:pt x="177" y="160"/>
                  <a:pt x="177" y="154"/>
                </a:cubicBezTo>
                <a:cubicBezTo>
                  <a:pt x="176" y="151"/>
                  <a:pt x="173" y="152"/>
                  <a:pt x="171" y="151"/>
                </a:cubicBezTo>
                <a:cubicBezTo>
                  <a:pt x="170" y="156"/>
                  <a:pt x="169" y="161"/>
                  <a:pt x="168" y="165"/>
                </a:cubicBezTo>
                <a:close/>
                <a:moveTo>
                  <a:pt x="163" y="170"/>
                </a:moveTo>
                <a:cubicBezTo>
                  <a:pt x="162" y="169"/>
                  <a:pt x="163" y="170"/>
                  <a:pt x="162" y="170"/>
                </a:cubicBezTo>
                <a:cubicBezTo>
                  <a:pt x="145" y="177"/>
                  <a:pt x="125" y="180"/>
                  <a:pt x="104" y="180"/>
                </a:cubicBezTo>
                <a:cubicBezTo>
                  <a:pt x="94" y="179"/>
                  <a:pt x="84" y="179"/>
                  <a:pt x="75" y="179"/>
                </a:cubicBezTo>
                <a:cubicBezTo>
                  <a:pt x="73" y="179"/>
                  <a:pt x="72" y="179"/>
                  <a:pt x="70" y="179"/>
                </a:cubicBezTo>
                <a:cubicBezTo>
                  <a:pt x="70" y="179"/>
                  <a:pt x="69" y="179"/>
                  <a:pt x="68" y="179"/>
                </a:cubicBezTo>
                <a:cubicBezTo>
                  <a:pt x="66" y="179"/>
                  <a:pt x="64" y="179"/>
                  <a:pt x="62" y="179"/>
                </a:cubicBezTo>
                <a:cubicBezTo>
                  <a:pt x="61" y="180"/>
                  <a:pt x="59" y="180"/>
                  <a:pt x="56" y="180"/>
                </a:cubicBezTo>
                <a:cubicBezTo>
                  <a:pt x="55" y="181"/>
                  <a:pt x="53" y="181"/>
                  <a:pt x="52" y="182"/>
                </a:cubicBezTo>
                <a:cubicBezTo>
                  <a:pt x="43" y="187"/>
                  <a:pt x="42" y="204"/>
                  <a:pt x="40" y="215"/>
                </a:cubicBezTo>
                <a:cubicBezTo>
                  <a:pt x="39" y="219"/>
                  <a:pt x="37" y="223"/>
                  <a:pt x="38" y="227"/>
                </a:cubicBezTo>
                <a:cubicBezTo>
                  <a:pt x="39" y="226"/>
                  <a:pt x="41" y="225"/>
                  <a:pt x="41" y="224"/>
                </a:cubicBezTo>
                <a:cubicBezTo>
                  <a:pt x="44" y="223"/>
                  <a:pt x="45" y="224"/>
                  <a:pt x="48" y="223"/>
                </a:cubicBezTo>
                <a:cubicBezTo>
                  <a:pt x="49" y="223"/>
                  <a:pt x="49" y="223"/>
                  <a:pt x="50" y="223"/>
                </a:cubicBezTo>
                <a:cubicBezTo>
                  <a:pt x="52" y="223"/>
                  <a:pt x="54" y="223"/>
                  <a:pt x="57" y="223"/>
                </a:cubicBezTo>
                <a:cubicBezTo>
                  <a:pt x="67" y="222"/>
                  <a:pt x="78" y="222"/>
                  <a:pt x="88" y="222"/>
                </a:cubicBezTo>
                <a:cubicBezTo>
                  <a:pt x="89" y="221"/>
                  <a:pt x="88" y="221"/>
                  <a:pt x="89" y="221"/>
                </a:cubicBezTo>
                <a:cubicBezTo>
                  <a:pt x="95" y="221"/>
                  <a:pt x="103" y="220"/>
                  <a:pt x="110" y="218"/>
                </a:cubicBezTo>
                <a:cubicBezTo>
                  <a:pt x="111" y="218"/>
                  <a:pt x="110" y="219"/>
                  <a:pt x="111" y="219"/>
                </a:cubicBezTo>
                <a:cubicBezTo>
                  <a:pt x="113" y="218"/>
                  <a:pt x="116" y="219"/>
                  <a:pt x="118" y="218"/>
                </a:cubicBezTo>
                <a:cubicBezTo>
                  <a:pt x="122" y="219"/>
                  <a:pt x="130" y="216"/>
                  <a:pt x="134" y="217"/>
                </a:cubicBezTo>
                <a:cubicBezTo>
                  <a:pt x="147" y="213"/>
                  <a:pt x="162" y="212"/>
                  <a:pt x="173" y="206"/>
                </a:cubicBezTo>
                <a:cubicBezTo>
                  <a:pt x="173" y="199"/>
                  <a:pt x="174" y="192"/>
                  <a:pt x="175" y="186"/>
                </a:cubicBezTo>
                <a:cubicBezTo>
                  <a:pt x="174" y="188"/>
                  <a:pt x="172" y="189"/>
                  <a:pt x="171" y="191"/>
                </a:cubicBezTo>
                <a:cubicBezTo>
                  <a:pt x="170" y="193"/>
                  <a:pt x="169" y="196"/>
                  <a:pt x="167" y="196"/>
                </a:cubicBezTo>
                <a:cubicBezTo>
                  <a:pt x="166" y="194"/>
                  <a:pt x="168" y="193"/>
                  <a:pt x="168" y="192"/>
                </a:cubicBezTo>
                <a:cubicBezTo>
                  <a:pt x="173" y="185"/>
                  <a:pt x="178" y="179"/>
                  <a:pt x="181" y="172"/>
                </a:cubicBezTo>
                <a:cubicBezTo>
                  <a:pt x="184" y="165"/>
                  <a:pt x="186" y="160"/>
                  <a:pt x="183" y="154"/>
                </a:cubicBezTo>
                <a:cubicBezTo>
                  <a:pt x="180" y="153"/>
                  <a:pt x="180" y="151"/>
                  <a:pt x="177" y="151"/>
                </a:cubicBezTo>
                <a:cubicBezTo>
                  <a:pt x="184" y="160"/>
                  <a:pt x="170" y="167"/>
                  <a:pt x="163" y="170"/>
                </a:cubicBezTo>
                <a:close/>
                <a:moveTo>
                  <a:pt x="90" y="176"/>
                </a:moveTo>
                <a:cubicBezTo>
                  <a:pt x="90" y="174"/>
                  <a:pt x="91" y="171"/>
                  <a:pt x="91" y="168"/>
                </a:cubicBezTo>
                <a:cubicBezTo>
                  <a:pt x="83" y="165"/>
                  <a:pt x="75" y="162"/>
                  <a:pt x="70" y="156"/>
                </a:cubicBezTo>
                <a:cubicBezTo>
                  <a:pt x="70" y="164"/>
                  <a:pt x="70" y="171"/>
                  <a:pt x="72" y="177"/>
                </a:cubicBezTo>
                <a:cubicBezTo>
                  <a:pt x="78" y="178"/>
                  <a:pt x="83" y="177"/>
                  <a:pt x="90" y="178"/>
                </a:cubicBezTo>
                <a:cubicBezTo>
                  <a:pt x="90" y="176"/>
                  <a:pt x="89" y="176"/>
                  <a:pt x="90" y="176"/>
                </a:cubicBezTo>
                <a:close/>
                <a:moveTo>
                  <a:pt x="148" y="216"/>
                </a:moveTo>
                <a:cubicBezTo>
                  <a:pt x="147" y="220"/>
                  <a:pt x="146" y="226"/>
                  <a:pt x="146" y="229"/>
                </a:cubicBezTo>
                <a:cubicBezTo>
                  <a:pt x="150" y="227"/>
                  <a:pt x="151" y="221"/>
                  <a:pt x="152" y="215"/>
                </a:cubicBezTo>
                <a:cubicBezTo>
                  <a:pt x="151" y="215"/>
                  <a:pt x="149" y="216"/>
                  <a:pt x="148" y="216"/>
                </a:cubicBezTo>
                <a:close/>
                <a:moveTo>
                  <a:pt x="140" y="218"/>
                </a:moveTo>
                <a:cubicBezTo>
                  <a:pt x="139" y="222"/>
                  <a:pt x="137" y="226"/>
                  <a:pt x="137" y="231"/>
                </a:cubicBezTo>
                <a:cubicBezTo>
                  <a:pt x="140" y="231"/>
                  <a:pt x="141" y="231"/>
                  <a:pt x="143" y="232"/>
                </a:cubicBezTo>
                <a:cubicBezTo>
                  <a:pt x="145" y="227"/>
                  <a:pt x="145" y="222"/>
                  <a:pt x="146" y="217"/>
                </a:cubicBezTo>
                <a:cubicBezTo>
                  <a:pt x="144" y="217"/>
                  <a:pt x="142" y="217"/>
                  <a:pt x="140" y="218"/>
                </a:cubicBezTo>
                <a:close/>
                <a:moveTo>
                  <a:pt x="133" y="219"/>
                </a:moveTo>
                <a:cubicBezTo>
                  <a:pt x="132" y="225"/>
                  <a:pt x="130" y="232"/>
                  <a:pt x="129" y="237"/>
                </a:cubicBezTo>
                <a:cubicBezTo>
                  <a:pt x="130" y="235"/>
                  <a:pt x="134" y="235"/>
                  <a:pt x="133" y="233"/>
                </a:cubicBezTo>
                <a:cubicBezTo>
                  <a:pt x="134" y="233"/>
                  <a:pt x="134" y="232"/>
                  <a:pt x="135" y="232"/>
                </a:cubicBezTo>
                <a:cubicBezTo>
                  <a:pt x="136" y="226"/>
                  <a:pt x="137" y="223"/>
                  <a:pt x="138" y="218"/>
                </a:cubicBezTo>
                <a:cubicBezTo>
                  <a:pt x="136" y="218"/>
                  <a:pt x="135" y="219"/>
                  <a:pt x="133" y="219"/>
                </a:cubicBezTo>
                <a:close/>
                <a:moveTo>
                  <a:pt x="123" y="220"/>
                </a:moveTo>
                <a:cubicBezTo>
                  <a:pt x="121" y="225"/>
                  <a:pt x="121" y="232"/>
                  <a:pt x="119" y="237"/>
                </a:cubicBezTo>
                <a:cubicBezTo>
                  <a:pt x="122" y="238"/>
                  <a:pt x="123" y="238"/>
                  <a:pt x="126" y="238"/>
                </a:cubicBezTo>
                <a:cubicBezTo>
                  <a:pt x="128" y="232"/>
                  <a:pt x="130" y="226"/>
                  <a:pt x="131" y="219"/>
                </a:cubicBezTo>
                <a:cubicBezTo>
                  <a:pt x="127" y="219"/>
                  <a:pt x="125" y="220"/>
                  <a:pt x="123" y="220"/>
                </a:cubicBezTo>
                <a:close/>
                <a:moveTo>
                  <a:pt x="119" y="221"/>
                </a:moveTo>
                <a:cubicBezTo>
                  <a:pt x="119" y="225"/>
                  <a:pt x="117" y="231"/>
                  <a:pt x="117" y="237"/>
                </a:cubicBezTo>
                <a:cubicBezTo>
                  <a:pt x="119" y="232"/>
                  <a:pt x="119" y="225"/>
                  <a:pt x="120" y="220"/>
                </a:cubicBezTo>
                <a:cubicBezTo>
                  <a:pt x="120" y="220"/>
                  <a:pt x="119" y="220"/>
                  <a:pt x="119" y="221"/>
                </a:cubicBezTo>
                <a:close/>
                <a:moveTo>
                  <a:pt x="111" y="221"/>
                </a:moveTo>
                <a:cubicBezTo>
                  <a:pt x="109" y="229"/>
                  <a:pt x="109" y="237"/>
                  <a:pt x="108" y="247"/>
                </a:cubicBezTo>
                <a:cubicBezTo>
                  <a:pt x="113" y="247"/>
                  <a:pt x="115" y="243"/>
                  <a:pt x="115" y="238"/>
                </a:cubicBezTo>
                <a:cubicBezTo>
                  <a:pt x="115" y="234"/>
                  <a:pt x="115" y="229"/>
                  <a:pt x="116" y="226"/>
                </a:cubicBezTo>
                <a:cubicBezTo>
                  <a:pt x="116" y="224"/>
                  <a:pt x="117" y="221"/>
                  <a:pt x="115" y="220"/>
                </a:cubicBezTo>
                <a:cubicBezTo>
                  <a:pt x="114" y="221"/>
                  <a:pt x="112" y="221"/>
                  <a:pt x="111" y="221"/>
                </a:cubicBezTo>
                <a:close/>
                <a:moveTo>
                  <a:pt x="99" y="222"/>
                </a:moveTo>
                <a:cubicBezTo>
                  <a:pt x="98" y="229"/>
                  <a:pt x="97" y="239"/>
                  <a:pt x="98" y="247"/>
                </a:cubicBezTo>
                <a:cubicBezTo>
                  <a:pt x="101" y="247"/>
                  <a:pt x="103" y="247"/>
                  <a:pt x="106" y="247"/>
                </a:cubicBezTo>
                <a:cubicBezTo>
                  <a:pt x="108" y="239"/>
                  <a:pt x="107" y="230"/>
                  <a:pt x="108" y="221"/>
                </a:cubicBezTo>
                <a:cubicBezTo>
                  <a:pt x="105" y="221"/>
                  <a:pt x="103" y="221"/>
                  <a:pt x="99" y="222"/>
                </a:cubicBezTo>
                <a:close/>
                <a:moveTo>
                  <a:pt x="91" y="223"/>
                </a:moveTo>
                <a:cubicBezTo>
                  <a:pt x="90" y="229"/>
                  <a:pt x="90" y="238"/>
                  <a:pt x="91" y="244"/>
                </a:cubicBezTo>
                <a:cubicBezTo>
                  <a:pt x="93" y="244"/>
                  <a:pt x="94" y="245"/>
                  <a:pt x="95" y="246"/>
                </a:cubicBezTo>
                <a:cubicBezTo>
                  <a:pt x="96" y="238"/>
                  <a:pt x="96" y="229"/>
                  <a:pt x="96" y="222"/>
                </a:cubicBezTo>
                <a:cubicBezTo>
                  <a:pt x="94" y="222"/>
                  <a:pt x="93" y="223"/>
                  <a:pt x="91" y="223"/>
                </a:cubicBezTo>
                <a:close/>
                <a:moveTo>
                  <a:pt x="85" y="223"/>
                </a:moveTo>
                <a:cubicBezTo>
                  <a:pt x="85" y="225"/>
                  <a:pt x="85" y="230"/>
                  <a:pt x="85" y="232"/>
                </a:cubicBezTo>
                <a:cubicBezTo>
                  <a:pt x="86" y="232"/>
                  <a:pt x="87" y="232"/>
                  <a:pt x="88" y="232"/>
                </a:cubicBezTo>
                <a:cubicBezTo>
                  <a:pt x="87" y="229"/>
                  <a:pt x="91" y="222"/>
                  <a:pt x="85" y="223"/>
                </a:cubicBezTo>
                <a:close/>
                <a:moveTo>
                  <a:pt x="79" y="224"/>
                </a:moveTo>
                <a:cubicBezTo>
                  <a:pt x="78" y="226"/>
                  <a:pt x="79" y="227"/>
                  <a:pt x="79" y="229"/>
                </a:cubicBezTo>
                <a:cubicBezTo>
                  <a:pt x="80" y="229"/>
                  <a:pt x="80" y="229"/>
                  <a:pt x="81" y="229"/>
                </a:cubicBezTo>
                <a:cubicBezTo>
                  <a:pt x="81" y="230"/>
                  <a:pt x="81" y="230"/>
                  <a:pt x="82" y="230"/>
                </a:cubicBezTo>
                <a:cubicBezTo>
                  <a:pt x="82" y="230"/>
                  <a:pt x="83" y="230"/>
                  <a:pt x="83" y="230"/>
                </a:cubicBezTo>
                <a:cubicBezTo>
                  <a:pt x="83" y="227"/>
                  <a:pt x="84" y="225"/>
                  <a:pt x="83" y="223"/>
                </a:cubicBezTo>
                <a:cubicBezTo>
                  <a:pt x="82" y="223"/>
                  <a:pt x="81" y="224"/>
                  <a:pt x="79" y="224"/>
                </a:cubicBezTo>
                <a:close/>
                <a:moveTo>
                  <a:pt x="40" y="231"/>
                </a:moveTo>
                <a:cubicBezTo>
                  <a:pt x="44" y="239"/>
                  <a:pt x="55" y="240"/>
                  <a:pt x="54" y="252"/>
                </a:cubicBezTo>
                <a:cubicBezTo>
                  <a:pt x="54" y="253"/>
                  <a:pt x="53" y="253"/>
                  <a:pt x="53" y="255"/>
                </a:cubicBezTo>
                <a:cubicBezTo>
                  <a:pt x="56" y="255"/>
                  <a:pt x="61" y="249"/>
                  <a:pt x="62" y="245"/>
                </a:cubicBezTo>
                <a:cubicBezTo>
                  <a:pt x="63" y="242"/>
                  <a:pt x="64" y="238"/>
                  <a:pt x="65" y="234"/>
                </a:cubicBezTo>
                <a:cubicBezTo>
                  <a:pt x="65" y="229"/>
                  <a:pt x="64" y="227"/>
                  <a:pt x="62" y="224"/>
                </a:cubicBezTo>
                <a:cubicBezTo>
                  <a:pt x="52" y="225"/>
                  <a:pt x="44" y="224"/>
                  <a:pt x="40" y="231"/>
                </a:cubicBezTo>
                <a:close/>
                <a:moveTo>
                  <a:pt x="27" y="254"/>
                </a:moveTo>
                <a:cubicBezTo>
                  <a:pt x="31" y="254"/>
                  <a:pt x="38" y="257"/>
                  <a:pt x="43" y="258"/>
                </a:cubicBezTo>
                <a:cubicBezTo>
                  <a:pt x="46" y="258"/>
                  <a:pt x="52" y="254"/>
                  <a:pt x="52" y="252"/>
                </a:cubicBezTo>
                <a:cubicBezTo>
                  <a:pt x="52" y="250"/>
                  <a:pt x="52" y="247"/>
                  <a:pt x="51" y="246"/>
                </a:cubicBezTo>
                <a:cubicBezTo>
                  <a:pt x="50" y="244"/>
                  <a:pt x="45" y="240"/>
                  <a:pt x="44" y="239"/>
                </a:cubicBezTo>
                <a:cubicBezTo>
                  <a:pt x="42" y="247"/>
                  <a:pt x="33" y="251"/>
                  <a:pt x="27" y="254"/>
                </a:cubicBezTo>
                <a:close/>
                <a:moveTo>
                  <a:pt x="10" y="258"/>
                </a:moveTo>
                <a:cubicBezTo>
                  <a:pt x="1" y="265"/>
                  <a:pt x="5" y="284"/>
                  <a:pt x="11" y="292"/>
                </a:cubicBezTo>
                <a:cubicBezTo>
                  <a:pt x="11" y="283"/>
                  <a:pt x="11" y="275"/>
                  <a:pt x="15" y="269"/>
                </a:cubicBezTo>
                <a:cubicBezTo>
                  <a:pt x="18" y="272"/>
                  <a:pt x="21" y="272"/>
                  <a:pt x="25" y="273"/>
                </a:cubicBezTo>
                <a:cubicBezTo>
                  <a:pt x="24" y="269"/>
                  <a:pt x="23" y="260"/>
                  <a:pt x="26" y="256"/>
                </a:cubicBezTo>
                <a:cubicBezTo>
                  <a:pt x="20" y="255"/>
                  <a:pt x="14" y="255"/>
                  <a:pt x="10" y="2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文本框 108"/>
          <p:cNvSpPr txBox="1"/>
          <p:nvPr/>
        </p:nvSpPr>
        <p:spPr>
          <a:xfrm>
            <a:off x="1340485" y="385445"/>
            <a:ext cx="34798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8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NLP _SML</a:t>
            </a:r>
            <a:endParaRPr lang="en-US" altLang="zh-CN" sz="48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135" name="Freeform 93"/>
          <p:cNvSpPr>
            <a:spLocks noEditPoints="1"/>
          </p:cNvSpPr>
          <p:nvPr/>
        </p:nvSpPr>
        <p:spPr bwMode="auto">
          <a:xfrm>
            <a:off x="0" y="0"/>
            <a:ext cx="1116330" cy="1330960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6355" y="0"/>
            <a:ext cx="4017645" cy="273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315"/>
            <a:ext cx="4978400" cy="3512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75" y="2806065"/>
            <a:ext cx="3681730" cy="21336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1343025" y="1233488"/>
            <a:ext cx="2436813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5440363" y="1236663"/>
            <a:ext cx="2436812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5440363" y="4451350"/>
            <a:ext cx="2436812" cy="147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1333500" y="4451350"/>
            <a:ext cx="2436813" cy="14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86" name="文本框 22"/>
          <p:cNvSpPr txBox="1"/>
          <p:nvPr/>
        </p:nvSpPr>
        <p:spPr>
          <a:xfrm>
            <a:off x="1114425" y="349250"/>
            <a:ext cx="3459163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8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CNN _VAE</a:t>
            </a:r>
            <a:endParaRPr lang="en-US" altLang="zh-CN" sz="48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26" name="Freeform 93"/>
          <p:cNvSpPr>
            <a:spLocks noEditPoints="1"/>
          </p:cNvSpPr>
          <p:nvPr/>
        </p:nvSpPr>
        <p:spPr bwMode="auto">
          <a:xfrm>
            <a:off x="-635" y="93345"/>
            <a:ext cx="1132840" cy="1140460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384300"/>
            <a:ext cx="9144635" cy="3873500"/>
          </a:xfrm>
          <a:prstGeom prst="rect">
            <a:avLst/>
          </a:prstGeom>
        </p:spPr>
      </p:pic>
      <p:grpSp>
        <p:nvGrpSpPr>
          <p:cNvPr id="40967" name="组合 443"/>
          <p:cNvGrpSpPr/>
          <p:nvPr/>
        </p:nvGrpSpPr>
        <p:grpSpPr>
          <a:xfrm>
            <a:off x="5572125" y="349250"/>
            <a:ext cx="2129155" cy="893445"/>
            <a:chOff x="7496176" y="2630488"/>
            <a:chExt cx="985838" cy="893763"/>
          </a:xfrm>
        </p:grpSpPr>
        <p:sp>
          <p:nvSpPr>
            <p:cNvPr id="251" name="Freeform 17"/>
            <p:cNvSpPr>
              <a:spLocks noEditPoints="1"/>
            </p:cNvSpPr>
            <p:nvPr/>
          </p:nvSpPr>
          <p:spPr bwMode="auto">
            <a:xfrm>
              <a:off x="7713664" y="2768600"/>
              <a:ext cx="106362" cy="88900"/>
            </a:xfrm>
            <a:custGeom>
              <a:avLst/>
              <a:gdLst>
                <a:gd name="T0" fmla="*/ 34 w 34"/>
                <a:gd name="T1" fmla="*/ 2 h 28"/>
                <a:gd name="T2" fmla="*/ 31 w 34"/>
                <a:gd name="T3" fmla="*/ 4 h 28"/>
                <a:gd name="T4" fmla="*/ 26 w 34"/>
                <a:gd name="T5" fmla="*/ 28 h 28"/>
                <a:gd name="T6" fmla="*/ 24 w 34"/>
                <a:gd name="T7" fmla="*/ 28 h 28"/>
                <a:gd name="T8" fmla="*/ 24 w 34"/>
                <a:gd name="T9" fmla="*/ 27 h 28"/>
                <a:gd name="T10" fmla="*/ 20 w 34"/>
                <a:gd name="T11" fmla="*/ 27 h 28"/>
                <a:gd name="T12" fmla="*/ 17 w 34"/>
                <a:gd name="T13" fmla="*/ 13 h 28"/>
                <a:gd name="T14" fmla="*/ 12 w 34"/>
                <a:gd name="T15" fmla="*/ 25 h 28"/>
                <a:gd name="T16" fmla="*/ 7 w 34"/>
                <a:gd name="T17" fmla="*/ 26 h 28"/>
                <a:gd name="T18" fmla="*/ 5 w 34"/>
                <a:gd name="T19" fmla="*/ 13 h 28"/>
                <a:gd name="T20" fmla="*/ 2 w 34"/>
                <a:gd name="T21" fmla="*/ 4 h 28"/>
                <a:gd name="T22" fmla="*/ 3 w 34"/>
                <a:gd name="T23" fmla="*/ 1 h 28"/>
                <a:gd name="T24" fmla="*/ 9 w 34"/>
                <a:gd name="T25" fmla="*/ 1 h 28"/>
                <a:gd name="T26" fmla="*/ 10 w 34"/>
                <a:gd name="T27" fmla="*/ 18 h 28"/>
                <a:gd name="T28" fmla="*/ 16 w 34"/>
                <a:gd name="T29" fmla="*/ 8 h 28"/>
                <a:gd name="T30" fmla="*/ 20 w 34"/>
                <a:gd name="T31" fmla="*/ 9 h 28"/>
                <a:gd name="T32" fmla="*/ 23 w 34"/>
                <a:gd name="T33" fmla="*/ 24 h 28"/>
                <a:gd name="T34" fmla="*/ 1 w 34"/>
                <a:gd name="T35" fmla="*/ 2 h 28"/>
                <a:gd name="T36" fmla="*/ 2 w 34"/>
                <a:gd name="T37" fmla="*/ 1 h 28"/>
                <a:gd name="T38" fmla="*/ 1 w 34"/>
                <a:gd name="T39" fmla="*/ 3 h 28"/>
                <a:gd name="T40" fmla="*/ 3 w 34"/>
                <a:gd name="T41" fmla="*/ 3 h 28"/>
                <a:gd name="T42" fmla="*/ 5 w 34"/>
                <a:gd name="T43" fmla="*/ 3 h 28"/>
                <a:gd name="T44" fmla="*/ 3 w 34"/>
                <a:gd name="T45" fmla="*/ 3 h 28"/>
                <a:gd name="T46" fmla="*/ 7 w 34"/>
                <a:gd name="T47" fmla="*/ 9 h 28"/>
                <a:gd name="T48" fmla="*/ 7 w 34"/>
                <a:gd name="T49" fmla="*/ 13 h 28"/>
                <a:gd name="T50" fmla="*/ 7 w 34"/>
                <a:gd name="T51" fmla="*/ 14 h 28"/>
                <a:gd name="T52" fmla="*/ 8 w 34"/>
                <a:gd name="T53" fmla="*/ 10 h 28"/>
                <a:gd name="T54" fmla="*/ 8 w 34"/>
                <a:gd name="T55" fmla="*/ 9 h 28"/>
                <a:gd name="T56" fmla="*/ 8 w 34"/>
                <a:gd name="T57" fmla="*/ 20 h 28"/>
                <a:gd name="T58" fmla="*/ 8 w 34"/>
                <a:gd name="T59" fmla="*/ 23 h 28"/>
                <a:gd name="T60" fmla="*/ 8 w 34"/>
                <a:gd name="T61" fmla="*/ 23 h 28"/>
                <a:gd name="T62" fmla="*/ 8 w 34"/>
                <a:gd name="T63" fmla="*/ 25 h 28"/>
                <a:gd name="T64" fmla="*/ 10 w 34"/>
                <a:gd name="T65" fmla="*/ 24 h 28"/>
                <a:gd name="T66" fmla="*/ 12 w 34"/>
                <a:gd name="T67" fmla="*/ 22 h 28"/>
                <a:gd name="T68" fmla="*/ 11 w 34"/>
                <a:gd name="T69" fmla="*/ 24 h 28"/>
                <a:gd name="T70" fmla="*/ 14 w 34"/>
                <a:gd name="T71" fmla="*/ 18 h 28"/>
                <a:gd name="T72" fmla="*/ 15 w 34"/>
                <a:gd name="T73" fmla="*/ 12 h 28"/>
                <a:gd name="T74" fmla="*/ 17 w 34"/>
                <a:gd name="T75" fmla="*/ 9 h 28"/>
                <a:gd name="T76" fmla="*/ 17 w 34"/>
                <a:gd name="T77" fmla="*/ 10 h 28"/>
                <a:gd name="T78" fmla="*/ 19 w 34"/>
                <a:gd name="T79" fmla="*/ 14 h 28"/>
                <a:gd name="T80" fmla="*/ 19 w 34"/>
                <a:gd name="T81" fmla="*/ 14 h 28"/>
                <a:gd name="T82" fmla="*/ 20 w 34"/>
                <a:gd name="T83" fmla="*/ 10 h 28"/>
                <a:gd name="T84" fmla="*/ 20 w 34"/>
                <a:gd name="T85" fmla="*/ 24 h 28"/>
                <a:gd name="T86" fmla="*/ 21 w 34"/>
                <a:gd name="T87" fmla="*/ 24 h 28"/>
                <a:gd name="T88" fmla="*/ 23 w 34"/>
                <a:gd name="T89" fmla="*/ 25 h 28"/>
                <a:gd name="T90" fmla="*/ 23 w 34"/>
                <a:gd name="T91" fmla="*/ 25 h 28"/>
                <a:gd name="T92" fmla="*/ 24 w 34"/>
                <a:gd name="T93" fmla="*/ 25 h 28"/>
                <a:gd name="T94" fmla="*/ 24 w 34"/>
                <a:gd name="T95" fmla="*/ 25 h 28"/>
                <a:gd name="T96" fmla="*/ 24 w 34"/>
                <a:gd name="T97" fmla="*/ 24 h 28"/>
                <a:gd name="T98" fmla="*/ 26 w 34"/>
                <a:gd name="T99" fmla="*/ 18 h 28"/>
                <a:gd name="T100" fmla="*/ 30 w 34"/>
                <a:gd name="T101" fmla="*/ 3 h 28"/>
                <a:gd name="T102" fmla="*/ 31 w 34"/>
                <a:gd name="T103" fmla="*/ 3 h 28"/>
                <a:gd name="T104" fmla="*/ 30 w 34"/>
                <a:gd name="T105" fmla="*/ 2 h 28"/>
                <a:gd name="T106" fmla="*/ 33 w 34"/>
                <a:gd name="T10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" h="28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1" y="0"/>
                    <a:pt x="33" y="0"/>
                    <a:pt x="33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3"/>
                    <a:pt x="33" y="3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6"/>
                    <a:pt x="30" y="8"/>
                  </a:cubicBezTo>
                  <a:cubicBezTo>
                    <a:pt x="29" y="11"/>
                    <a:pt x="29" y="13"/>
                    <a:pt x="28" y="16"/>
                  </a:cubicBezTo>
                  <a:cubicBezTo>
                    <a:pt x="28" y="20"/>
                    <a:pt x="27" y="22"/>
                    <a:pt x="27" y="22"/>
                  </a:cubicBezTo>
                  <a:cubicBezTo>
                    <a:pt x="27" y="23"/>
                    <a:pt x="26" y="25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2" y="27"/>
                    <a:pt x="24" y="27"/>
                  </a:cubicBezTo>
                  <a:cubicBezTo>
                    <a:pt x="24" y="27"/>
                    <a:pt x="24" y="27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5"/>
                    <a:pt x="19" y="24"/>
                  </a:cubicBezTo>
                  <a:cubicBezTo>
                    <a:pt x="19" y="22"/>
                    <a:pt x="18" y="21"/>
                    <a:pt x="18" y="20"/>
                  </a:cubicBezTo>
                  <a:cubicBezTo>
                    <a:pt x="18" y="20"/>
                    <a:pt x="18" y="19"/>
                    <a:pt x="18" y="18"/>
                  </a:cubicBezTo>
                  <a:cubicBezTo>
                    <a:pt x="18" y="17"/>
                    <a:pt x="17" y="15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6" y="13"/>
                    <a:pt x="16" y="14"/>
                    <a:pt x="15" y="16"/>
                  </a:cubicBezTo>
                  <a:cubicBezTo>
                    <a:pt x="14" y="20"/>
                    <a:pt x="13" y="23"/>
                    <a:pt x="13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6"/>
                    <a:pt x="12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2"/>
                    <a:pt x="7" y="19"/>
                    <a:pt x="6" y="15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5" y="5"/>
                    <a:pt x="5" y="5"/>
                  </a:cubicBezTo>
                  <a:cubicBezTo>
                    <a:pt x="5" y="5"/>
                    <a:pt x="4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9"/>
                    <a:pt x="10" y="12"/>
                    <a:pt x="10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2"/>
                    <a:pt x="10" y="22"/>
                  </a:cubicBezTo>
                  <a:cubicBezTo>
                    <a:pt x="11" y="22"/>
                    <a:pt x="11" y="21"/>
                    <a:pt x="12" y="18"/>
                  </a:cubicBezTo>
                  <a:cubicBezTo>
                    <a:pt x="13" y="15"/>
                    <a:pt x="14" y="12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9" y="7"/>
                    <a:pt x="20" y="7"/>
                    <a:pt x="20" y="9"/>
                  </a:cubicBezTo>
                  <a:cubicBezTo>
                    <a:pt x="20" y="10"/>
                    <a:pt x="20" y="11"/>
                    <a:pt x="20" y="12"/>
                  </a:cubicBezTo>
                  <a:cubicBezTo>
                    <a:pt x="21" y="17"/>
                    <a:pt x="22" y="21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4" y="23"/>
                    <a:pt x="24" y="23"/>
                  </a:cubicBezTo>
                  <a:cubicBezTo>
                    <a:pt x="24" y="22"/>
                    <a:pt x="24" y="21"/>
                    <a:pt x="24" y="19"/>
                  </a:cubicBezTo>
                  <a:cubicBezTo>
                    <a:pt x="25" y="15"/>
                    <a:pt x="26" y="9"/>
                    <a:pt x="26" y="0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3" y="3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6" y="6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lnTo>
                    <a:pt x="7" y="13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8" y="13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8" y="11"/>
                    <a:pt x="8" y="9"/>
                  </a:cubicBezTo>
                  <a:close/>
                  <a:moveTo>
                    <a:pt x="8" y="20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8" y="23"/>
                  </a:lnTo>
                  <a:close/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lose/>
                  <a:moveTo>
                    <a:pt x="10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4"/>
                  </a:cubicBezTo>
                  <a:close/>
                  <a:moveTo>
                    <a:pt x="12" y="21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9"/>
                    <a:pt x="12" y="21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4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5"/>
                  </a:cubicBezTo>
                  <a:close/>
                  <a:moveTo>
                    <a:pt x="24" y="25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lose/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3"/>
                    <a:pt x="25" y="22"/>
                  </a:cubicBezTo>
                  <a:cubicBezTo>
                    <a:pt x="25" y="22"/>
                    <a:pt x="25" y="20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1"/>
                    <a:pt x="25" y="22"/>
                    <a:pt x="24" y="23"/>
                  </a:cubicBezTo>
                  <a:close/>
                  <a:moveTo>
                    <a:pt x="30" y="2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lose/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2" name="Freeform 18"/>
            <p:cNvSpPr>
              <a:spLocks noEditPoints="1"/>
            </p:cNvSpPr>
            <p:nvPr/>
          </p:nvSpPr>
          <p:spPr bwMode="auto">
            <a:xfrm>
              <a:off x="7816851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1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3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7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9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4 w 24"/>
                <a:gd name="T81" fmla="*/ 25 h 26"/>
                <a:gd name="T82" fmla="*/ 13 w 24"/>
                <a:gd name="T83" fmla="*/ 2 h 26"/>
                <a:gd name="T84" fmla="*/ 12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5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7 w 24"/>
                <a:gd name="T105" fmla="*/ 6 h 26"/>
                <a:gd name="T106" fmla="*/ 18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19 w 24"/>
                <a:gd name="T115" fmla="*/ 21 h 26"/>
                <a:gd name="T116" fmla="*/ 21 w 24"/>
                <a:gd name="T117" fmla="*/ 20 h 26"/>
                <a:gd name="T118" fmla="*/ 22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6" y="21"/>
                    <a:pt x="7" y="22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0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7" y="25"/>
                    <a:pt x="16" y="25"/>
                    <a:pt x="14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1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4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4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8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6" y="10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6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7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lose/>
                  <a:moveTo>
                    <a:pt x="11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2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2" y="25"/>
                  </a:cubicBezTo>
                  <a:close/>
                  <a:moveTo>
                    <a:pt x="13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lose/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2"/>
                    <a:pt x="12" y="3"/>
                  </a:cubicBezTo>
                  <a:close/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1"/>
                  </a:cubicBezTo>
                  <a:close/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lnTo>
                    <a:pt x="17" y="6"/>
                  </a:ln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3" name="Freeform 19"/>
            <p:cNvSpPr>
              <a:spLocks noEditPoints="1"/>
            </p:cNvSpPr>
            <p:nvPr/>
          </p:nvSpPr>
          <p:spPr bwMode="auto">
            <a:xfrm>
              <a:off x="7896226" y="2736850"/>
              <a:ext cx="44450" cy="120650"/>
            </a:xfrm>
            <a:custGeom>
              <a:avLst/>
              <a:gdLst>
                <a:gd name="T0" fmla="*/ 8 w 14"/>
                <a:gd name="T1" fmla="*/ 0 h 38"/>
                <a:gd name="T2" fmla="*/ 9 w 14"/>
                <a:gd name="T3" fmla="*/ 21 h 38"/>
                <a:gd name="T4" fmla="*/ 14 w 14"/>
                <a:gd name="T5" fmla="*/ 33 h 38"/>
                <a:gd name="T6" fmla="*/ 13 w 14"/>
                <a:gd name="T7" fmla="*/ 38 h 38"/>
                <a:gd name="T8" fmla="*/ 0 w 14"/>
                <a:gd name="T9" fmla="*/ 36 h 38"/>
                <a:gd name="T10" fmla="*/ 1 w 14"/>
                <a:gd name="T11" fmla="*/ 32 h 38"/>
                <a:gd name="T12" fmla="*/ 4 w 14"/>
                <a:gd name="T13" fmla="*/ 32 h 38"/>
                <a:gd name="T14" fmla="*/ 4 w 14"/>
                <a:gd name="T15" fmla="*/ 4 h 38"/>
                <a:gd name="T16" fmla="*/ 1 w 14"/>
                <a:gd name="T17" fmla="*/ 36 h 38"/>
                <a:gd name="T18" fmla="*/ 1 w 14"/>
                <a:gd name="T19" fmla="*/ 36 h 38"/>
                <a:gd name="T20" fmla="*/ 1 w 14"/>
                <a:gd name="T21" fmla="*/ 34 h 38"/>
                <a:gd name="T22" fmla="*/ 2 w 14"/>
                <a:gd name="T23" fmla="*/ 2 h 38"/>
                <a:gd name="T24" fmla="*/ 3 w 14"/>
                <a:gd name="T25" fmla="*/ 3 h 38"/>
                <a:gd name="T26" fmla="*/ 2 w 14"/>
                <a:gd name="T27" fmla="*/ 2 h 38"/>
                <a:gd name="T28" fmla="*/ 3 w 14"/>
                <a:gd name="T29" fmla="*/ 2 h 38"/>
                <a:gd name="T30" fmla="*/ 3 w 14"/>
                <a:gd name="T31" fmla="*/ 1 h 38"/>
                <a:gd name="T32" fmla="*/ 3 w 14"/>
                <a:gd name="T33" fmla="*/ 34 h 38"/>
                <a:gd name="T34" fmla="*/ 3 w 14"/>
                <a:gd name="T35" fmla="*/ 35 h 38"/>
                <a:gd name="T36" fmla="*/ 5 w 14"/>
                <a:gd name="T37" fmla="*/ 35 h 38"/>
                <a:gd name="T38" fmla="*/ 4 w 14"/>
                <a:gd name="T39" fmla="*/ 34 h 38"/>
                <a:gd name="T40" fmla="*/ 4 w 14"/>
                <a:gd name="T41" fmla="*/ 34 h 38"/>
                <a:gd name="T42" fmla="*/ 5 w 14"/>
                <a:gd name="T43" fmla="*/ 1 h 38"/>
                <a:gd name="T44" fmla="*/ 6 w 14"/>
                <a:gd name="T45" fmla="*/ 1 h 38"/>
                <a:gd name="T46" fmla="*/ 6 w 14"/>
                <a:gd name="T47" fmla="*/ 31 h 38"/>
                <a:gd name="T48" fmla="*/ 6 w 14"/>
                <a:gd name="T49" fmla="*/ 30 h 38"/>
                <a:gd name="T50" fmla="*/ 6 w 14"/>
                <a:gd name="T51" fmla="*/ 14 h 38"/>
                <a:gd name="T52" fmla="*/ 6 w 14"/>
                <a:gd name="T53" fmla="*/ 14 h 38"/>
                <a:gd name="T54" fmla="*/ 6 w 14"/>
                <a:gd name="T55" fmla="*/ 9 h 38"/>
                <a:gd name="T56" fmla="*/ 6 w 14"/>
                <a:gd name="T57" fmla="*/ 6 h 38"/>
                <a:gd name="T58" fmla="*/ 6 w 14"/>
                <a:gd name="T59" fmla="*/ 7 h 38"/>
                <a:gd name="T60" fmla="*/ 6 w 14"/>
                <a:gd name="T61" fmla="*/ 20 h 38"/>
                <a:gd name="T62" fmla="*/ 6 w 14"/>
                <a:gd name="T63" fmla="*/ 20 h 38"/>
                <a:gd name="T64" fmla="*/ 7 w 14"/>
                <a:gd name="T65" fmla="*/ 3 h 38"/>
                <a:gd name="T66" fmla="*/ 8 w 14"/>
                <a:gd name="T67" fmla="*/ 2 h 38"/>
                <a:gd name="T68" fmla="*/ 7 w 14"/>
                <a:gd name="T69" fmla="*/ 23 h 38"/>
                <a:gd name="T70" fmla="*/ 8 w 14"/>
                <a:gd name="T71" fmla="*/ 32 h 38"/>
                <a:gd name="T72" fmla="*/ 8 w 14"/>
                <a:gd name="T73" fmla="*/ 12 h 38"/>
                <a:gd name="T74" fmla="*/ 8 w 14"/>
                <a:gd name="T75" fmla="*/ 13 h 38"/>
                <a:gd name="T76" fmla="*/ 8 w 14"/>
                <a:gd name="T77" fmla="*/ 14 h 38"/>
                <a:gd name="T78" fmla="*/ 8 w 14"/>
                <a:gd name="T79" fmla="*/ 13 h 38"/>
                <a:gd name="T80" fmla="*/ 8 w 14"/>
                <a:gd name="T81" fmla="*/ 15 h 38"/>
                <a:gd name="T82" fmla="*/ 10 w 14"/>
                <a:gd name="T83" fmla="*/ 35 h 38"/>
                <a:gd name="T84" fmla="*/ 13 w 14"/>
                <a:gd name="T85" fmla="*/ 35 h 38"/>
                <a:gd name="T86" fmla="*/ 12 w 14"/>
                <a:gd name="T87" fmla="*/ 36 h 38"/>
                <a:gd name="T88" fmla="*/ 12 w 14"/>
                <a:gd name="T89" fmla="*/ 36 h 38"/>
                <a:gd name="T90" fmla="*/ 12 w 14"/>
                <a:gd name="T91" fmla="*/ 33 h 38"/>
                <a:gd name="T92" fmla="*/ 13 w 14"/>
                <a:gd name="T93" fmla="*/ 33 h 38"/>
                <a:gd name="T94" fmla="*/ 12 w 14"/>
                <a:gd name="T95" fmla="*/ 37 h 38"/>
                <a:gd name="T96" fmla="*/ 13 w 14"/>
                <a:gd name="T97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" h="38"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3"/>
                    <a:pt x="12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4" y="36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12" y="38"/>
                    <a:pt x="11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" y="37"/>
                    <a:pt x="0" y="37"/>
                    <a:pt x="0" y="36"/>
                  </a:cubicBezTo>
                  <a:cubicBezTo>
                    <a:pt x="0" y="35"/>
                    <a:pt x="0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5" y="31"/>
                    <a:pt x="5" y="27"/>
                    <a:pt x="5" y="21"/>
                  </a:cubicBezTo>
                  <a:cubicBezTo>
                    <a:pt x="5" y="19"/>
                    <a:pt x="5" y="13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2" y="1"/>
                    <a:pt x="2" y="0"/>
                    <a:pt x="2" y="0"/>
                  </a:cubicBezTo>
                  <a:close/>
                  <a:moveTo>
                    <a:pt x="1" y="36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3" y="1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3" y="35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5" y="1"/>
                  </a:ln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lose/>
                  <a:moveTo>
                    <a:pt x="6" y="20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0"/>
                    <a:pt x="7" y="19"/>
                  </a:cubicBezTo>
                  <a:cubicBezTo>
                    <a:pt x="7" y="19"/>
                    <a:pt x="7" y="19"/>
                    <a:pt x="6" y="20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lose/>
                  <a:moveTo>
                    <a:pt x="8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6"/>
                    <a:pt x="8" y="23"/>
                    <a:pt x="8" y="23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lose/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lnTo>
                    <a:pt x="8" y="13"/>
                  </a:ln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2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2" y="35"/>
                  </a:ln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  <a:moveTo>
                    <a:pt x="12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lnTo>
                    <a:pt x="12" y="33"/>
                  </a:lnTo>
                  <a:close/>
                  <a:moveTo>
                    <a:pt x="12" y="37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4" name="Freeform 20"/>
            <p:cNvSpPr>
              <a:spLocks noEditPoints="1"/>
            </p:cNvSpPr>
            <p:nvPr/>
          </p:nvSpPr>
          <p:spPr bwMode="auto">
            <a:xfrm>
              <a:off x="7947026" y="2768600"/>
              <a:ext cx="87313" cy="88900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7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4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0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4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5" name="Freeform 21"/>
            <p:cNvSpPr>
              <a:spLocks noEditPoints="1"/>
            </p:cNvSpPr>
            <p:nvPr/>
          </p:nvSpPr>
          <p:spPr bwMode="auto">
            <a:xfrm>
              <a:off x="8037514" y="2781300"/>
              <a:ext cx="73025" cy="76200"/>
            </a:xfrm>
            <a:custGeom>
              <a:avLst/>
              <a:gdLst>
                <a:gd name="T0" fmla="*/ 20 w 23"/>
                <a:gd name="T1" fmla="*/ 3 h 24"/>
                <a:gd name="T2" fmla="*/ 22 w 23"/>
                <a:gd name="T3" fmla="*/ 6 h 24"/>
                <a:gd name="T4" fmla="*/ 23 w 23"/>
                <a:gd name="T5" fmla="*/ 7 h 24"/>
                <a:gd name="T6" fmla="*/ 23 w 23"/>
                <a:gd name="T7" fmla="*/ 10 h 24"/>
                <a:gd name="T8" fmla="*/ 14 w 23"/>
                <a:gd name="T9" fmla="*/ 24 h 24"/>
                <a:gd name="T10" fmla="*/ 1 w 23"/>
                <a:gd name="T11" fmla="*/ 17 h 24"/>
                <a:gd name="T12" fmla="*/ 8 w 23"/>
                <a:gd name="T13" fmla="*/ 1 h 24"/>
                <a:gd name="T14" fmla="*/ 1 w 23"/>
                <a:gd name="T15" fmla="*/ 15 h 24"/>
                <a:gd name="T16" fmla="*/ 2 w 23"/>
                <a:gd name="T17" fmla="*/ 16 h 24"/>
                <a:gd name="T18" fmla="*/ 3 w 23"/>
                <a:gd name="T19" fmla="*/ 19 h 24"/>
                <a:gd name="T20" fmla="*/ 3 w 23"/>
                <a:gd name="T21" fmla="*/ 8 h 24"/>
                <a:gd name="T22" fmla="*/ 3 w 23"/>
                <a:gd name="T23" fmla="*/ 7 h 24"/>
                <a:gd name="T24" fmla="*/ 3 w 23"/>
                <a:gd name="T25" fmla="*/ 13 h 24"/>
                <a:gd name="T26" fmla="*/ 3 w 23"/>
                <a:gd name="T27" fmla="*/ 13 h 24"/>
                <a:gd name="T28" fmla="*/ 3 w 23"/>
                <a:gd name="T29" fmla="*/ 20 h 24"/>
                <a:gd name="T30" fmla="*/ 4 w 23"/>
                <a:gd name="T31" fmla="*/ 15 h 24"/>
                <a:gd name="T32" fmla="*/ 11 w 23"/>
                <a:gd name="T33" fmla="*/ 21 h 24"/>
                <a:gd name="T34" fmla="*/ 19 w 23"/>
                <a:gd name="T35" fmla="*/ 14 h 24"/>
                <a:gd name="T36" fmla="*/ 17 w 23"/>
                <a:gd name="T37" fmla="*/ 7 h 24"/>
                <a:gd name="T38" fmla="*/ 6 w 23"/>
                <a:gd name="T39" fmla="*/ 8 h 24"/>
                <a:gd name="T40" fmla="*/ 4 w 23"/>
                <a:gd name="T41" fmla="*/ 21 h 24"/>
                <a:gd name="T42" fmla="*/ 5 w 23"/>
                <a:gd name="T43" fmla="*/ 21 h 24"/>
                <a:gd name="T44" fmla="*/ 6 w 23"/>
                <a:gd name="T45" fmla="*/ 6 h 24"/>
                <a:gd name="T46" fmla="*/ 6 w 23"/>
                <a:gd name="T47" fmla="*/ 3 h 24"/>
                <a:gd name="T48" fmla="*/ 9 w 23"/>
                <a:gd name="T49" fmla="*/ 1 h 24"/>
                <a:gd name="T50" fmla="*/ 12 w 23"/>
                <a:gd name="T51" fmla="*/ 1 h 24"/>
                <a:gd name="T52" fmla="*/ 7 w 23"/>
                <a:gd name="T53" fmla="*/ 3 h 24"/>
                <a:gd name="T54" fmla="*/ 6 w 23"/>
                <a:gd name="T55" fmla="*/ 6 h 24"/>
                <a:gd name="T56" fmla="*/ 7 w 23"/>
                <a:gd name="T57" fmla="*/ 22 h 24"/>
                <a:gd name="T58" fmla="*/ 8 w 23"/>
                <a:gd name="T59" fmla="*/ 22 h 24"/>
                <a:gd name="T60" fmla="*/ 8 w 23"/>
                <a:gd name="T61" fmla="*/ 22 h 24"/>
                <a:gd name="T62" fmla="*/ 8 w 23"/>
                <a:gd name="T63" fmla="*/ 22 h 24"/>
                <a:gd name="T64" fmla="*/ 13 w 23"/>
                <a:gd name="T65" fmla="*/ 2 h 24"/>
                <a:gd name="T66" fmla="*/ 9 w 23"/>
                <a:gd name="T67" fmla="*/ 4 h 24"/>
                <a:gd name="T68" fmla="*/ 14 w 23"/>
                <a:gd name="T69" fmla="*/ 3 h 24"/>
                <a:gd name="T70" fmla="*/ 13 w 23"/>
                <a:gd name="T71" fmla="*/ 23 h 24"/>
                <a:gd name="T72" fmla="*/ 14 w 23"/>
                <a:gd name="T73" fmla="*/ 23 h 24"/>
                <a:gd name="T74" fmla="*/ 15 w 23"/>
                <a:gd name="T75" fmla="*/ 1 h 24"/>
                <a:gd name="T76" fmla="*/ 14 w 23"/>
                <a:gd name="T77" fmla="*/ 0 h 24"/>
                <a:gd name="T78" fmla="*/ 14 w 23"/>
                <a:gd name="T79" fmla="*/ 2 h 24"/>
                <a:gd name="T80" fmla="*/ 14 w 23"/>
                <a:gd name="T81" fmla="*/ 2 h 24"/>
                <a:gd name="T82" fmla="*/ 14 w 23"/>
                <a:gd name="T83" fmla="*/ 2 h 24"/>
                <a:gd name="T84" fmla="*/ 16 w 23"/>
                <a:gd name="T85" fmla="*/ 23 h 24"/>
                <a:gd name="T86" fmla="*/ 17 w 23"/>
                <a:gd name="T87" fmla="*/ 5 h 24"/>
                <a:gd name="T88" fmla="*/ 17 w 23"/>
                <a:gd name="T89" fmla="*/ 2 h 24"/>
                <a:gd name="T90" fmla="*/ 18 w 23"/>
                <a:gd name="T91" fmla="*/ 4 h 24"/>
                <a:gd name="T92" fmla="*/ 19 w 23"/>
                <a:gd name="T93" fmla="*/ 5 h 24"/>
                <a:gd name="T94" fmla="*/ 19 w 23"/>
                <a:gd name="T95" fmla="*/ 5 h 24"/>
                <a:gd name="T96" fmla="*/ 20 w 23"/>
                <a:gd name="T97" fmla="*/ 6 h 24"/>
                <a:gd name="T98" fmla="*/ 22 w 23"/>
                <a:gd name="T99" fmla="*/ 17 h 24"/>
                <a:gd name="T100" fmla="*/ 22 w 23"/>
                <a:gd name="T101" fmla="*/ 16 h 24"/>
                <a:gd name="T102" fmla="*/ 22 w 23"/>
                <a:gd name="T103" fmla="*/ 16 h 24"/>
                <a:gd name="T104" fmla="*/ 22 w 23"/>
                <a:gd name="T105" fmla="*/ 15 h 24"/>
                <a:gd name="T106" fmla="*/ 22 w 23"/>
                <a:gd name="T107" fmla="*/ 13 h 24"/>
                <a:gd name="T108" fmla="*/ 23 w 23"/>
                <a:gd name="T109" fmla="*/ 10 h 24"/>
                <a:gd name="T110" fmla="*/ 23 w 23"/>
                <a:gd name="T1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" h="24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7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4"/>
                    <a:pt x="23" y="15"/>
                  </a:cubicBezTo>
                  <a:cubicBezTo>
                    <a:pt x="23" y="16"/>
                    <a:pt x="21" y="18"/>
                    <a:pt x="18" y="22"/>
                  </a:cubicBezTo>
                  <a:cubicBezTo>
                    <a:pt x="17" y="23"/>
                    <a:pt x="16" y="24"/>
                    <a:pt x="14" y="24"/>
                  </a:cubicBezTo>
                  <a:cubicBezTo>
                    <a:pt x="13" y="24"/>
                    <a:pt x="12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8" y="24"/>
                    <a:pt x="5" y="23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3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4" y="4"/>
                    <a:pt x="6" y="2"/>
                    <a:pt x="8" y="1"/>
                  </a:cubicBezTo>
                  <a:cubicBezTo>
                    <a:pt x="10" y="0"/>
                    <a:pt x="12" y="0"/>
                    <a:pt x="13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7"/>
                    <a:pt x="2" y="16"/>
                    <a:pt x="2" y="16"/>
                  </a:cubicBezTo>
                  <a:close/>
                  <a:moveTo>
                    <a:pt x="2" y="9"/>
                  </a:moveTo>
                  <a:cubicBezTo>
                    <a:pt x="2" y="9"/>
                    <a:pt x="2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lose/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  <a:moveTo>
                    <a:pt x="4" y="19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19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7"/>
                    <a:pt x="6" y="18"/>
                  </a:cubicBezTo>
                  <a:cubicBezTo>
                    <a:pt x="6" y="18"/>
                    <a:pt x="6" y="19"/>
                    <a:pt x="8" y="19"/>
                  </a:cubicBezTo>
                  <a:cubicBezTo>
                    <a:pt x="8" y="20"/>
                    <a:pt x="9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17" y="7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5"/>
                    <a:pt x="8" y="5"/>
                    <a:pt x="8" y="5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4" y="13"/>
                    <a:pt x="4" y="15"/>
                  </a:cubicBezTo>
                  <a:close/>
                  <a:moveTo>
                    <a:pt x="5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1"/>
                    <a:pt x="5" y="21"/>
                  </a:cubicBezTo>
                  <a:close/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7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1"/>
                    <a:pt x="7" y="1"/>
                    <a:pt x="6" y="3"/>
                  </a:cubicBezTo>
                  <a:close/>
                  <a:moveTo>
                    <a:pt x="6" y="4"/>
                  </a:moveTo>
                  <a:cubicBezTo>
                    <a:pt x="6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"/>
                  </a:lnTo>
                  <a:close/>
                  <a:moveTo>
                    <a:pt x="7" y="22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8" y="22"/>
                  </a:cubicBezTo>
                  <a:close/>
                  <a:moveTo>
                    <a:pt x="9" y="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9" y="2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3"/>
                    <a:pt x="9" y="4"/>
                    <a:pt x="9" y="4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2"/>
                    <a:pt x="14" y="2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lose/>
                  <a:moveTo>
                    <a:pt x="16" y="4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lose/>
                  <a:moveTo>
                    <a:pt x="18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lose/>
                  <a:moveTo>
                    <a:pt x="21" y="17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5"/>
                    <a:pt x="22" y="15"/>
                    <a:pt x="22" y="15"/>
                  </a:cubicBezTo>
                  <a:lnTo>
                    <a:pt x="22" y="16"/>
                  </a:lnTo>
                  <a:close/>
                  <a:moveTo>
                    <a:pt x="22" y="14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4"/>
                  </a:cubicBezTo>
                  <a:close/>
                  <a:moveTo>
                    <a:pt x="23" y="10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6" name="Freeform 22"/>
            <p:cNvSpPr>
              <a:spLocks noEditPoints="1"/>
            </p:cNvSpPr>
            <p:nvPr/>
          </p:nvSpPr>
          <p:spPr bwMode="auto">
            <a:xfrm>
              <a:off x="8113714" y="2774950"/>
              <a:ext cx="119062" cy="79375"/>
            </a:xfrm>
            <a:custGeom>
              <a:avLst/>
              <a:gdLst>
                <a:gd name="T0" fmla="*/ 18 w 38"/>
                <a:gd name="T1" fmla="*/ 4 h 25"/>
                <a:gd name="T2" fmla="*/ 35 w 38"/>
                <a:gd name="T3" fmla="*/ 20 h 25"/>
                <a:gd name="T4" fmla="*/ 29 w 38"/>
                <a:gd name="T5" fmla="*/ 25 h 25"/>
                <a:gd name="T6" fmla="*/ 28 w 38"/>
                <a:gd name="T7" fmla="*/ 21 h 25"/>
                <a:gd name="T8" fmla="*/ 28 w 38"/>
                <a:gd name="T9" fmla="*/ 9 h 25"/>
                <a:gd name="T10" fmla="*/ 20 w 38"/>
                <a:gd name="T11" fmla="*/ 17 h 25"/>
                <a:gd name="T12" fmla="*/ 15 w 38"/>
                <a:gd name="T13" fmla="*/ 20 h 25"/>
                <a:gd name="T14" fmla="*/ 17 w 38"/>
                <a:gd name="T15" fmla="*/ 8 h 25"/>
                <a:gd name="T16" fmla="*/ 9 w 38"/>
                <a:gd name="T17" fmla="*/ 21 h 25"/>
                <a:gd name="T18" fmla="*/ 8 w 38"/>
                <a:gd name="T19" fmla="*/ 25 h 25"/>
                <a:gd name="T20" fmla="*/ 5 w 38"/>
                <a:gd name="T21" fmla="*/ 5 h 25"/>
                <a:gd name="T22" fmla="*/ 1 w 38"/>
                <a:gd name="T23" fmla="*/ 1 h 25"/>
                <a:gd name="T24" fmla="*/ 2 w 38"/>
                <a:gd name="T25" fmla="*/ 21 h 25"/>
                <a:gd name="T26" fmla="*/ 2 w 38"/>
                <a:gd name="T27" fmla="*/ 2 h 25"/>
                <a:gd name="T28" fmla="*/ 3 w 38"/>
                <a:gd name="T29" fmla="*/ 22 h 25"/>
                <a:gd name="T30" fmla="*/ 3 w 38"/>
                <a:gd name="T31" fmla="*/ 23 h 25"/>
                <a:gd name="T32" fmla="*/ 8 w 38"/>
                <a:gd name="T33" fmla="*/ 23 h 25"/>
                <a:gd name="T34" fmla="*/ 5 w 38"/>
                <a:gd name="T35" fmla="*/ 1 h 25"/>
                <a:gd name="T36" fmla="*/ 6 w 38"/>
                <a:gd name="T37" fmla="*/ 21 h 25"/>
                <a:gd name="T38" fmla="*/ 6 w 38"/>
                <a:gd name="T39" fmla="*/ 2 h 25"/>
                <a:gd name="T40" fmla="*/ 6 w 38"/>
                <a:gd name="T41" fmla="*/ 8 h 25"/>
                <a:gd name="T42" fmla="*/ 7 w 38"/>
                <a:gd name="T43" fmla="*/ 4 h 25"/>
                <a:gd name="T44" fmla="*/ 8 w 38"/>
                <a:gd name="T45" fmla="*/ 20 h 25"/>
                <a:gd name="T46" fmla="*/ 8 w 38"/>
                <a:gd name="T47" fmla="*/ 1 h 25"/>
                <a:gd name="T48" fmla="*/ 8 w 38"/>
                <a:gd name="T49" fmla="*/ 8 h 25"/>
                <a:gd name="T50" fmla="*/ 8 w 38"/>
                <a:gd name="T51" fmla="*/ 1 h 25"/>
                <a:gd name="T52" fmla="*/ 8 w 38"/>
                <a:gd name="T53" fmla="*/ 10 h 25"/>
                <a:gd name="T54" fmla="*/ 8 w 38"/>
                <a:gd name="T55" fmla="*/ 22 h 25"/>
                <a:gd name="T56" fmla="*/ 9 w 38"/>
                <a:gd name="T57" fmla="*/ 24 h 25"/>
                <a:gd name="T58" fmla="*/ 9 w 38"/>
                <a:gd name="T59" fmla="*/ 3 h 25"/>
                <a:gd name="T60" fmla="*/ 9 w 38"/>
                <a:gd name="T61" fmla="*/ 4 h 25"/>
                <a:gd name="T62" fmla="*/ 9 w 38"/>
                <a:gd name="T63" fmla="*/ 22 h 25"/>
                <a:gd name="T64" fmla="*/ 10 w 38"/>
                <a:gd name="T65" fmla="*/ 21 h 25"/>
                <a:gd name="T66" fmla="*/ 15 w 38"/>
                <a:gd name="T67" fmla="*/ 3 h 25"/>
                <a:gd name="T68" fmla="*/ 14 w 38"/>
                <a:gd name="T69" fmla="*/ 4 h 25"/>
                <a:gd name="T70" fmla="*/ 15 w 38"/>
                <a:gd name="T71" fmla="*/ 2 h 25"/>
                <a:gd name="T72" fmla="*/ 16 w 38"/>
                <a:gd name="T73" fmla="*/ 3 h 25"/>
                <a:gd name="T74" fmla="*/ 16 w 38"/>
                <a:gd name="T75" fmla="*/ 4 h 25"/>
                <a:gd name="T76" fmla="*/ 17 w 38"/>
                <a:gd name="T77" fmla="*/ 16 h 25"/>
                <a:gd name="T78" fmla="*/ 18 w 38"/>
                <a:gd name="T79" fmla="*/ 7 h 25"/>
                <a:gd name="T80" fmla="*/ 18 w 38"/>
                <a:gd name="T81" fmla="*/ 22 h 25"/>
                <a:gd name="T82" fmla="*/ 19 w 38"/>
                <a:gd name="T83" fmla="*/ 5 h 25"/>
                <a:gd name="T84" fmla="*/ 19 w 38"/>
                <a:gd name="T85" fmla="*/ 8 h 25"/>
                <a:gd name="T86" fmla="*/ 19 w 38"/>
                <a:gd name="T87" fmla="*/ 19 h 25"/>
                <a:gd name="T88" fmla="*/ 21 w 38"/>
                <a:gd name="T89" fmla="*/ 4 h 25"/>
                <a:gd name="T90" fmla="*/ 25 w 38"/>
                <a:gd name="T91" fmla="*/ 4 h 25"/>
                <a:gd name="T92" fmla="*/ 26 w 38"/>
                <a:gd name="T93" fmla="*/ 3 h 25"/>
                <a:gd name="T94" fmla="*/ 29 w 38"/>
                <a:gd name="T95" fmla="*/ 3 h 25"/>
                <a:gd name="T96" fmla="*/ 29 w 38"/>
                <a:gd name="T97" fmla="*/ 7 h 25"/>
                <a:gd name="T98" fmla="*/ 31 w 38"/>
                <a:gd name="T99" fmla="*/ 7 h 25"/>
                <a:gd name="T100" fmla="*/ 31 w 38"/>
                <a:gd name="T101" fmla="*/ 22 h 25"/>
                <a:gd name="T102" fmla="*/ 31 w 38"/>
                <a:gd name="T103" fmla="*/ 8 h 25"/>
                <a:gd name="T104" fmla="*/ 32 w 38"/>
                <a:gd name="T105" fmla="*/ 15 h 25"/>
                <a:gd name="T106" fmla="*/ 32 w 38"/>
                <a:gd name="T107" fmla="*/ 10 h 25"/>
                <a:gd name="T108" fmla="*/ 32 w 38"/>
                <a:gd name="T109" fmla="*/ 19 h 25"/>
                <a:gd name="T110" fmla="*/ 32 w 38"/>
                <a:gd name="T111" fmla="*/ 22 h 25"/>
                <a:gd name="T112" fmla="*/ 34 w 38"/>
                <a:gd name="T113" fmla="*/ 20 h 25"/>
                <a:gd name="T114" fmla="*/ 35 w 38"/>
                <a:gd name="T115" fmla="*/ 22 h 25"/>
                <a:gd name="T116" fmla="*/ 36 w 38"/>
                <a:gd name="T1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" h="2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1" y="3"/>
                    <a:pt x="24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8" y="2"/>
                    <a:pt x="29" y="3"/>
                  </a:cubicBezTo>
                  <a:cubicBezTo>
                    <a:pt x="32" y="5"/>
                    <a:pt x="33" y="7"/>
                    <a:pt x="33" y="8"/>
                  </a:cubicBezTo>
                  <a:cubicBezTo>
                    <a:pt x="34" y="9"/>
                    <a:pt x="34" y="12"/>
                    <a:pt x="35" y="18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0"/>
                    <a:pt x="36" y="20"/>
                    <a:pt x="37" y="20"/>
                  </a:cubicBezTo>
                  <a:cubicBezTo>
                    <a:pt x="38" y="20"/>
                    <a:pt x="38" y="21"/>
                    <a:pt x="38" y="23"/>
                  </a:cubicBezTo>
                  <a:cubicBezTo>
                    <a:pt x="38" y="24"/>
                    <a:pt x="38" y="24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5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1" y="20"/>
                    <a:pt x="30" y="20"/>
                  </a:cubicBezTo>
                  <a:cubicBezTo>
                    <a:pt x="30" y="17"/>
                    <a:pt x="30" y="15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0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8"/>
                    <a:pt x="26" y="7"/>
                    <a:pt x="24" y="7"/>
                  </a:cubicBezTo>
                  <a:cubicBezTo>
                    <a:pt x="22" y="7"/>
                    <a:pt x="21" y="8"/>
                    <a:pt x="21" y="9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2"/>
                    <a:pt x="22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7" y="20"/>
                    <a:pt x="17" y="19"/>
                    <a:pt x="17" y="19"/>
                  </a:cubicBezTo>
                  <a:cubicBezTo>
                    <a:pt x="16" y="18"/>
                    <a:pt x="16" y="17"/>
                    <a:pt x="16" y="16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6" y="9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1" y="5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4"/>
                    <a:pt x="11" y="25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2" y="20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4" y="0"/>
                    <a:pt x="6" y="0"/>
                    <a:pt x="9" y="0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2" y="3"/>
                    <a:pt x="2" y="3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  <a:moveTo>
                    <a:pt x="2" y="21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4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6" y="23"/>
                    <a:pt x="7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lnTo>
                    <a:pt x="5" y="21"/>
                  </a:lnTo>
                  <a:close/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19"/>
                  </a:cubicBezTo>
                  <a:close/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lose/>
                  <a:moveTo>
                    <a:pt x="6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8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lose/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lose/>
                  <a:moveTo>
                    <a:pt x="8" y="2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9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9" y="22"/>
                  </a:lnTo>
                  <a:close/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lose/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10" y="3"/>
                  </a:cubicBezTo>
                  <a:close/>
                  <a:moveTo>
                    <a:pt x="11" y="3"/>
                  </a:moveTo>
                  <a:cubicBezTo>
                    <a:pt x="11" y="4"/>
                    <a:pt x="12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4" y="1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3"/>
                    <a:pt x="15" y="3"/>
                  </a:cubicBezTo>
                  <a:close/>
                  <a:moveTo>
                    <a:pt x="16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3"/>
                    <a:pt x="16" y="3"/>
                  </a:cubicBezTo>
                  <a:close/>
                  <a:moveTo>
                    <a:pt x="16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6" y="4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3"/>
                    <a:pt x="18" y="13"/>
                    <a:pt x="17" y="13"/>
                  </a:cubicBezTo>
                  <a:close/>
                  <a:moveTo>
                    <a:pt x="18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lose/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lose/>
                  <a:moveTo>
                    <a:pt x="22" y="3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3"/>
                    <a:pt x="22" y="3"/>
                    <a:pt x="22" y="3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7" y="5"/>
                    <a:pt x="27" y="4"/>
                    <a:pt x="28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lose/>
                  <a:moveTo>
                    <a:pt x="26" y="2"/>
                  </a:moveTo>
                  <a:cubicBezTo>
                    <a:pt x="26" y="2"/>
                    <a:pt x="26" y="2"/>
                    <a:pt x="27" y="2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8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28" y="6"/>
                  </a:cubicBezTo>
                  <a:lnTo>
                    <a:pt x="27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0" y="5"/>
                  </a:cubicBezTo>
                  <a:close/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2"/>
                    <a:pt x="30" y="22"/>
                    <a:pt x="30" y="23"/>
                  </a:cubicBezTo>
                  <a:close/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8"/>
                    <a:pt x="31" y="8"/>
                  </a:cubicBezTo>
                  <a:close/>
                  <a:moveTo>
                    <a:pt x="32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17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lose/>
                  <a:moveTo>
                    <a:pt x="32" y="10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lose/>
                  <a:moveTo>
                    <a:pt x="32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lose/>
                  <a:moveTo>
                    <a:pt x="32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lose/>
                  <a:moveTo>
                    <a:pt x="36" y="21"/>
                  </a:move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7" name="Freeform 23"/>
            <p:cNvSpPr>
              <a:spLocks noEditPoints="1"/>
            </p:cNvSpPr>
            <p:nvPr/>
          </p:nvSpPr>
          <p:spPr bwMode="auto">
            <a:xfrm>
              <a:off x="8239126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2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4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8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10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5 w 24"/>
                <a:gd name="T81" fmla="*/ 25 h 26"/>
                <a:gd name="T82" fmla="*/ 14 w 24"/>
                <a:gd name="T83" fmla="*/ 2 h 26"/>
                <a:gd name="T84" fmla="*/ 13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6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8 w 24"/>
                <a:gd name="T105" fmla="*/ 18 h 26"/>
                <a:gd name="T106" fmla="*/ 19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20 w 24"/>
                <a:gd name="T115" fmla="*/ 21 h 26"/>
                <a:gd name="T116" fmla="*/ 20 w 24"/>
                <a:gd name="T117" fmla="*/ 21 h 26"/>
                <a:gd name="T118" fmla="*/ 23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7" y="21"/>
                    <a:pt x="8" y="22"/>
                    <a:pt x="9" y="23"/>
                  </a:cubicBezTo>
                  <a:cubicBezTo>
                    <a:pt x="10" y="23"/>
                    <a:pt x="11" y="23"/>
                    <a:pt x="13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5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0" y="16"/>
                    <a:pt x="21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1" y="22"/>
                  </a:cubicBezTo>
                  <a:cubicBezTo>
                    <a:pt x="20" y="22"/>
                    <a:pt x="20" y="23"/>
                    <a:pt x="18" y="24"/>
                  </a:cubicBezTo>
                  <a:cubicBezTo>
                    <a:pt x="18" y="25"/>
                    <a:pt x="16" y="25"/>
                    <a:pt x="15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2" y="21"/>
                  </a:cubicBezTo>
                  <a:cubicBezTo>
                    <a:pt x="2" y="20"/>
                    <a:pt x="1" y="19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2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2" y="18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5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5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4" y="11"/>
                  </a:cubicBezTo>
                  <a:cubicBezTo>
                    <a:pt x="14" y="11"/>
                    <a:pt x="11" y="11"/>
                    <a:pt x="6" y="10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7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8" y="23"/>
                    <a:pt x="8" y="23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3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3" y="25"/>
                    <a:pt x="13" y="25"/>
                  </a:cubicBezTo>
                  <a:close/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1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lose/>
                  <a:moveTo>
                    <a:pt x="16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  <a:moveTo>
                    <a:pt x="16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0"/>
                    <a:pt x="17" y="21"/>
                  </a:cubicBezTo>
                  <a:close/>
                  <a:moveTo>
                    <a:pt x="18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8" name="Freeform 24"/>
            <p:cNvSpPr>
              <a:spLocks noEditPoints="1"/>
            </p:cNvSpPr>
            <p:nvPr/>
          </p:nvSpPr>
          <p:spPr bwMode="auto">
            <a:xfrm>
              <a:off x="7826376" y="2930525"/>
              <a:ext cx="76200" cy="115888"/>
            </a:xfrm>
            <a:custGeom>
              <a:avLst/>
              <a:gdLst>
                <a:gd name="T0" fmla="*/ 3 w 24"/>
                <a:gd name="T1" fmla="*/ 1 h 37"/>
                <a:gd name="T2" fmla="*/ 5 w 24"/>
                <a:gd name="T3" fmla="*/ 0 h 37"/>
                <a:gd name="T4" fmla="*/ 7 w 24"/>
                <a:gd name="T5" fmla="*/ 1 h 37"/>
                <a:gd name="T6" fmla="*/ 9 w 24"/>
                <a:gd name="T7" fmla="*/ 12 h 37"/>
                <a:gd name="T8" fmla="*/ 23 w 24"/>
                <a:gd name="T9" fmla="*/ 19 h 37"/>
                <a:gd name="T10" fmla="*/ 12 w 24"/>
                <a:gd name="T11" fmla="*/ 35 h 37"/>
                <a:gd name="T12" fmla="*/ 5 w 24"/>
                <a:gd name="T13" fmla="*/ 37 h 37"/>
                <a:gd name="T14" fmla="*/ 3 w 24"/>
                <a:gd name="T15" fmla="*/ 34 h 37"/>
                <a:gd name="T16" fmla="*/ 3 w 24"/>
                <a:gd name="T17" fmla="*/ 27 h 37"/>
                <a:gd name="T18" fmla="*/ 3 w 24"/>
                <a:gd name="T19" fmla="*/ 15 h 37"/>
                <a:gd name="T20" fmla="*/ 3 w 24"/>
                <a:gd name="T21" fmla="*/ 5 h 37"/>
                <a:gd name="T22" fmla="*/ 0 w 24"/>
                <a:gd name="T23" fmla="*/ 2 h 37"/>
                <a:gd name="T24" fmla="*/ 0 w 24"/>
                <a:gd name="T25" fmla="*/ 0 h 37"/>
                <a:gd name="T26" fmla="*/ 1 w 24"/>
                <a:gd name="T27" fmla="*/ 2 h 37"/>
                <a:gd name="T28" fmla="*/ 1 w 24"/>
                <a:gd name="T29" fmla="*/ 2 h 37"/>
                <a:gd name="T30" fmla="*/ 1 w 24"/>
                <a:gd name="T31" fmla="*/ 2 h 37"/>
                <a:gd name="T32" fmla="*/ 3 w 24"/>
                <a:gd name="T33" fmla="*/ 3 h 37"/>
                <a:gd name="T34" fmla="*/ 3 w 24"/>
                <a:gd name="T35" fmla="*/ 33 h 37"/>
                <a:gd name="T36" fmla="*/ 4 w 24"/>
                <a:gd name="T37" fmla="*/ 3 h 37"/>
                <a:gd name="T38" fmla="*/ 3 w 24"/>
                <a:gd name="T39" fmla="*/ 3 h 37"/>
                <a:gd name="T40" fmla="*/ 4 w 24"/>
                <a:gd name="T41" fmla="*/ 34 h 37"/>
                <a:gd name="T42" fmla="*/ 5 w 24"/>
                <a:gd name="T43" fmla="*/ 35 h 37"/>
                <a:gd name="T44" fmla="*/ 5 w 24"/>
                <a:gd name="T45" fmla="*/ 1 h 37"/>
                <a:gd name="T46" fmla="*/ 5 w 24"/>
                <a:gd name="T47" fmla="*/ 3 h 37"/>
                <a:gd name="T48" fmla="*/ 5 w 24"/>
                <a:gd name="T49" fmla="*/ 8 h 37"/>
                <a:gd name="T50" fmla="*/ 6 w 24"/>
                <a:gd name="T51" fmla="*/ 34 h 37"/>
                <a:gd name="T52" fmla="*/ 6 w 24"/>
                <a:gd name="T53" fmla="*/ 31 h 37"/>
                <a:gd name="T54" fmla="*/ 6 w 24"/>
                <a:gd name="T55" fmla="*/ 32 h 37"/>
                <a:gd name="T56" fmla="*/ 6 w 24"/>
                <a:gd name="T57" fmla="*/ 1 h 37"/>
                <a:gd name="T58" fmla="*/ 7 w 24"/>
                <a:gd name="T59" fmla="*/ 28 h 37"/>
                <a:gd name="T60" fmla="*/ 20 w 24"/>
                <a:gd name="T61" fmla="*/ 26 h 37"/>
                <a:gd name="T62" fmla="*/ 8 w 24"/>
                <a:gd name="T63" fmla="*/ 17 h 37"/>
                <a:gd name="T64" fmla="*/ 8 w 24"/>
                <a:gd name="T65" fmla="*/ 34 h 37"/>
                <a:gd name="T66" fmla="*/ 8 w 24"/>
                <a:gd name="T67" fmla="*/ 31 h 37"/>
                <a:gd name="T68" fmla="*/ 9 w 24"/>
                <a:gd name="T69" fmla="*/ 15 h 37"/>
                <a:gd name="T70" fmla="*/ 10 w 24"/>
                <a:gd name="T71" fmla="*/ 15 h 37"/>
                <a:gd name="T72" fmla="*/ 12 w 24"/>
                <a:gd name="T73" fmla="*/ 14 h 37"/>
                <a:gd name="T74" fmla="*/ 12 w 24"/>
                <a:gd name="T75" fmla="*/ 34 h 37"/>
                <a:gd name="T76" fmla="*/ 12 w 24"/>
                <a:gd name="T77" fmla="*/ 34 h 37"/>
                <a:gd name="T78" fmla="*/ 15 w 24"/>
                <a:gd name="T79" fmla="*/ 13 h 37"/>
                <a:gd name="T80" fmla="*/ 16 w 24"/>
                <a:gd name="T81" fmla="*/ 33 h 37"/>
                <a:gd name="T82" fmla="*/ 16 w 24"/>
                <a:gd name="T83" fmla="*/ 35 h 37"/>
                <a:gd name="T84" fmla="*/ 19 w 24"/>
                <a:gd name="T85" fmla="*/ 17 h 37"/>
                <a:gd name="T86" fmla="*/ 16 w 24"/>
                <a:gd name="T87" fmla="*/ 31 h 37"/>
                <a:gd name="T88" fmla="*/ 17 w 24"/>
                <a:gd name="T89" fmla="*/ 31 h 37"/>
                <a:gd name="T90" fmla="*/ 20 w 24"/>
                <a:gd name="T91" fmla="*/ 32 h 37"/>
                <a:gd name="T92" fmla="*/ 21 w 24"/>
                <a:gd name="T93" fmla="*/ 30 h 37"/>
                <a:gd name="T94" fmla="*/ 21 w 24"/>
                <a:gd name="T95" fmla="*/ 21 h 37"/>
                <a:gd name="T96" fmla="*/ 21 w 24"/>
                <a:gd name="T97" fmla="*/ 31 h 37"/>
                <a:gd name="T98" fmla="*/ 21 w 24"/>
                <a:gd name="T99" fmla="*/ 31 h 37"/>
                <a:gd name="T100" fmla="*/ 23 w 24"/>
                <a:gd name="T101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3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7"/>
                    <a:pt x="8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3"/>
                    <a:pt x="18" y="13"/>
                    <a:pt x="19" y="15"/>
                  </a:cubicBezTo>
                  <a:cubicBezTo>
                    <a:pt x="21" y="16"/>
                    <a:pt x="22" y="18"/>
                    <a:pt x="23" y="19"/>
                  </a:cubicBezTo>
                  <a:cubicBezTo>
                    <a:pt x="23" y="20"/>
                    <a:pt x="24" y="22"/>
                    <a:pt x="24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2" y="31"/>
                    <a:pt x="21" y="32"/>
                    <a:pt x="18" y="34"/>
                  </a:cubicBezTo>
                  <a:cubicBezTo>
                    <a:pt x="18" y="35"/>
                    <a:pt x="16" y="35"/>
                    <a:pt x="12" y="35"/>
                  </a:cubicBezTo>
                  <a:cubicBezTo>
                    <a:pt x="11" y="35"/>
                    <a:pt x="10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5"/>
                    <a:pt x="7" y="35"/>
                    <a:pt x="7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5" y="37"/>
                    <a:pt x="5" y="37"/>
                  </a:cubicBezTo>
                  <a:cubicBezTo>
                    <a:pt x="4" y="37"/>
                    <a:pt x="4" y="37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0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3" y="19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2"/>
                    <a:pt x="1" y="2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2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lnTo>
                    <a:pt x="4" y="34"/>
                  </a:lnTo>
                  <a:close/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lose/>
                  <a:moveTo>
                    <a:pt x="5" y="6"/>
                  </a:moveTo>
                  <a:cubicBezTo>
                    <a:pt x="5" y="7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lose/>
                  <a:moveTo>
                    <a:pt x="5" y="3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lose/>
                  <a:moveTo>
                    <a:pt x="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7" y="24"/>
                  </a:moveTo>
                  <a:cubicBezTo>
                    <a:pt x="7" y="25"/>
                    <a:pt x="7" y="26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2"/>
                    <a:pt x="15" y="31"/>
                    <a:pt x="18" y="30"/>
                  </a:cubicBezTo>
                  <a:cubicBezTo>
                    <a:pt x="18" y="29"/>
                    <a:pt x="19" y="28"/>
                    <a:pt x="20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0" y="22"/>
                    <a:pt x="19" y="20"/>
                  </a:cubicBezTo>
                  <a:cubicBezTo>
                    <a:pt x="19" y="19"/>
                    <a:pt x="18" y="18"/>
                    <a:pt x="17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5"/>
                    <a:pt x="11" y="16"/>
                    <a:pt x="8" y="17"/>
                  </a:cubicBezTo>
                  <a:cubicBezTo>
                    <a:pt x="8" y="17"/>
                    <a:pt x="8" y="18"/>
                    <a:pt x="8" y="20"/>
                  </a:cubicBezTo>
                  <a:cubicBezTo>
                    <a:pt x="7" y="22"/>
                    <a:pt x="7" y="23"/>
                    <a:pt x="7" y="24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lose/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lose/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4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4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6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lose/>
                  <a:moveTo>
                    <a:pt x="16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7" y="15"/>
                    <a:pt x="17" y="15"/>
                    <a:pt x="16" y="15"/>
                  </a:cubicBezTo>
                  <a:close/>
                  <a:moveTo>
                    <a:pt x="16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lose/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9" y="32"/>
                    <a:pt x="18" y="33"/>
                  </a:cubicBezTo>
                  <a:close/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lose/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21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1" y="29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19"/>
                    <a:pt x="2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9" name="Freeform 25"/>
            <p:cNvSpPr>
              <a:spLocks noEditPoints="1"/>
            </p:cNvSpPr>
            <p:nvPr/>
          </p:nvSpPr>
          <p:spPr bwMode="auto">
            <a:xfrm>
              <a:off x="7908926" y="2959100"/>
              <a:ext cx="77788" cy="84138"/>
            </a:xfrm>
            <a:custGeom>
              <a:avLst/>
              <a:gdLst>
                <a:gd name="T0" fmla="*/ 18 w 25"/>
                <a:gd name="T1" fmla="*/ 5 h 27"/>
                <a:gd name="T2" fmla="*/ 21 w 25"/>
                <a:gd name="T3" fmla="*/ 19 h 27"/>
                <a:gd name="T4" fmla="*/ 23 w 25"/>
                <a:gd name="T5" fmla="*/ 26 h 27"/>
                <a:gd name="T6" fmla="*/ 11 w 25"/>
                <a:gd name="T7" fmla="*/ 27 h 27"/>
                <a:gd name="T8" fmla="*/ 1 w 25"/>
                <a:gd name="T9" fmla="*/ 23 h 27"/>
                <a:gd name="T10" fmla="*/ 3 w 25"/>
                <a:gd name="T11" fmla="*/ 12 h 27"/>
                <a:gd name="T12" fmla="*/ 12 w 25"/>
                <a:gd name="T13" fmla="*/ 10 h 27"/>
                <a:gd name="T14" fmla="*/ 14 w 25"/>
                <a:gd name="T15" fmla="*/ 6 h 27"/>
                <a:gd name="T16" fmla="*/ 4 w 25"/>
                <a:gd name="T17" fmla="*/ 8 h 27"/>
                <a:gd name="T18" fmla="*/ 0 w 25"/>
                <a:gd name="T19" fmla="*/ 9 h 27"/>
                <a:gd name="T20" fmla="*/ 2 w 25"/>
                <a:gd name="T21" fmla="*/ 7 h 27"/>
                <a:gd name="T22" fmla="*/ 2 w 25"/>
                <a:gd name="T23" fmla="*/ 7 h 27"/>
                <a:gd name="T24" fmla="*/ 3 w 25"/>
                <a:gd name="T25" fmla="*/ 3 h 27"/>
                <a:gd name="T26" fmla="*/ 3 w 25"/>
                <a:gd name="T27" fmla="*/ 3 h 27"/>
                <a:gd name="T28" fmla="*/ 3 w 25"/>
                <a:gd name="T29" fmla="*/ 23 h 27"/>
                <a:gd name="T30" fmla="*/ 3 w 25"/>
                <a:gd name="T31" fmla="*/ 25 h 27"/>
                <a:gd name="T32" fmla="*/ 8 w 25"/>
                <a:gd name="T33" fmla="*/ 27 h 27"/>
                <a:gd name="T34" fmla="*/ 4 w 25"/>
                <a:gd name="T35" fmla="*/ 13 h 27"/>
                <a:gd name="T36" fmla="*/ 4 w 25"/>
                <a:gd name="T37" fmla="*/ 13 h 27"/>
                <a:gd name="T38" fmla="*/ 5 w 25"/>
                <a:gd name="T39" fmla="*/ 21 h 27"/>
                <a:gd name="T40" fmla="*/ 9 w 25"/>
                <a:gd name="T41" fmla="*/ 23 h 27"/>
                <a:gd name="T42" fmla="*/ 17 w 25"/>
                <a:gd name="T43" fmla="*/ 20 h 27"/>
                <a:gd name="T44" fmla="*/ 10 w 25"/>
                <a:gd name="T45" fmla="*/ 13 h 27"/>
                <a:gd name="T46" fmla="*/ 7 w 25"/>
                <a:gd name="T47" fmla="*/ 2 h 27"/>
                <a:gd name="T48" fmla="*/ 8 w 25"/>
                <a:gd name="T49" fmla="*/ 1 h 27"/>
                <a:gd name="T50" fmla="*/ 9 w 25"/>
                <a:gd name="T51" fmla="*/ 25 h 27"/>
                <a:gd name="T52" fmla="*/ 9 w 25"/>
                <a:gd name="T53" fmla="*/ 3 h 27"/>
                <a:gd name="T54" fmla="*/ 10 w 25"/>
                <a:gd name="T55" fmla="*/ 3 h 27"/>
                <a:gd name="T56" fmla="*/ 11 w 25"/>
                <a:gd name="T57" fmla="*/ 1 h 27"/>
                <a:gd name="T58" fmla="*/ 11 w 25"/>
                <a:gd name="T59" fmla="*/ 1 h 27"/>
                <a:gd name="T60" fmla="*/ 15 w 25"/>
                <a:gd name="T61" fmla="*/ 24 h 27"/>
                <a:gd name="T62" fmla="*/ 15 w 25"/>
                <a:gd name="T63" fmla="*/ 1 h 27"/>
                <a:gd name="T64" fmla="*/ 15 w 25"/>
                <a:gd name="T65" fmla="*/ 2 h 27"/>
                <a:gd name="T66" fmla="*/ 17 w 25"/>
                <a:gd name="T67" fmla="*/ 18 h 27"/>
                <a:gd name="T68" fmla="*/ 17 w 25"/>
                <a:gd name="T69" fmla="*/ 18 h 27"/>
                <a:gd name="T70" fmla="*/ 17 w 25"/>
                <a:gd name="T71" fmla="*/ 16 h 27"/>
                <a:gd name="T72" fmla="*/ 17 w 25"/>
                <a:gd name="T73" fmla="*/ 16 h 27"/>
                <a:gd name="T74" fmla="*/ 19 w 25"/>
                <a:gd name="T75" fmla="*/ 14 h 27"/>
                <a:gd name="T76" fmla="*/ 19 w 25"/>
                <a:gd name="T77" fmla="*/ 15 h 27"/>
                <a:gd name="T78" fmla="*/ 19 w 25"/>
                <a:gd name="T79" fmla="*/ 13 h 27"/>
                <a:gd name="T80" fmla="*/ 19 w 25"/>
                <a:gd name="T81" fmla="*/ 16 h 27"/>
                <a:gd name="T82" fmla="*/ 19 w 25"/>
                <a:gd name="T83" fmla="*/ 18 h 27"/>
                <a:gd name="T84" fmla="*/ 20 w 25"/>
                <a:gd name="T85" fmla="*/ 24 h 27"/>
                <a:gd name="T86" fmla="*/ 20 w 25"/>
                <a:gd name="T87" fmla="*/ 24 h 27"/>
                <a:gd name="T88" fmla="*/ 20 w 25"/>
                <a:gd name="T89" fmla="*/ 11 h 27"/>
                <a:gd name="T90" fmla="*/ 21 w 25"/>
                <a:gd name="T91" fmla="*/ 24 h 27"/>
                <a:gd name="T92" fmla="*/ 21 w 25"/>
                <a:gd name="T93" fmla="*/ 25 h 27"/>
                <a:gd name="T94" fmla="*/ 21 w 25"/>
                <a:gd name="T95" fmla="*/ 23 h 27"/>
                <a:gd name="T96" fmla="*/ 22 w 25"/>
                <a:gd name="T9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27">
                  <a:moveTo>
                    <a:pt x="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8" y="4"/>
                    <a:pt x="18" y="5"/>
                  </a:cubicBezTo>
                  <a:cubicBezTo>
                    <a:pt x="19" y="6"/>
                    <a:pt x="20" y="7"/>
                    <a:pt x="20" y="9"/>
                  </a:cubicBezTo>
                  <a:cubicBezTo>
                    <a:pt x="20" y="10"/>
                    <a:pt x="21" y="11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2" y="22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5"/>
                    <a:pt x="24" y="25"/>
                    <a:pt x="23" y="26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19" y="26"/>
                    <a:pt x="17" y="24"/>
                  </a:cubicBezTo>
                  <a:cubicBezTo>
                    <a:pt x="13" y="26"/>
                    <a:pt x="11" y="27"/>
                    <a:pt x="11" y="27"/>
                  </a:cubicBezTo>
                  <a:cubicBezTo>
                    <a:pt x="10" y="27"/>
                    <a:pt x="9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7"/>
                    <a:pt x="4" y="26"/>
                    <a:pt x="2" y="25"/>
                  </a:cubicBezTo>
                  <a:cubicBezTo>
                    <a:pt x="2" y="25"/>
                    <a:pt x="2" y="24"/>
                    <a:pt x="1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2" y="14"/>
                    <a:pt x="3" y="12"/>
                  </a:cubicBezTo>
                  <a:cubicBezTo>
                    <a:pt x="4" y="12"/>
                    <a:pt x="4" y="11"/>
                    <a:pt x="5" y="11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4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4"/>
                    <a:pt x="2" y="2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4" y="26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7" y="27"/>
                    <a:pt x="6" y="26"/>
                  </a:cubicBezTo>
                  <a:cubicBezTo>
                    <a:pt x="5" y="26"/>
                    <a:pt x="4" y="26"/>
                    <a:pt x="4" y="25"/>
                  </a:cubicBezTo>
                  <a:lnTo>
                    <a:pt x="3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  <a:moveTo>
                    <a:pt x="4" y="17"/>
                  </a:moveTo>
                  <a:cubicBezTo>
                    <a:pt x="4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7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2" y="23"/>
                    <a:pt x="16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6" y="17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5" y="14"/>
                  </a:cubicBezTo>
                  <a:cubicBezTo>
                    <a:pt x="12" y="14"/>
                    <a:pt x="11" y="13"/>
                    <a:pt x="10" y="13"/>
                  </a:cubicBezTo>
                  <a:cubicBezTo>
                    <a:pt x="7" y="14"/>
                    <a:pt x="6" y="15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close/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lose/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9" y="3"/>
                  </a:lnTo>
                  <a:close/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lose/>
                  <a:moveTo>
                    <a:pt x="1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9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2"/>
                  </a:cubicBezTo>
                  <a:close/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lose/>
                  <a:moveTo>
                    <a:pt x="20" y="23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0" name="Freeform 26"/>
            <p:cNvSpPr>
              <a:spLocks noEditPoints="1"/>
            </p:cNvSpPr>
            <p:nvPr/>
          </p:nvSpPr>
          <p:spPr bwMode="auto">
            <a:xfrm>
              <a:off x="7989889" y="2959100"/>
              <a:ext cx="88900" cy="87313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6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5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5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5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1" name="Freeform 27"/>
            <p:cNvSpPr>
              <a:spLocks noEditPoints="1"/>
            </p:cNvSpPr>
            <p:nvPr/>
          </p:nvSpPr>
          <p:spPr bwMode="auto">
            <a:xfrm>
              <a:off x="8078789" y="2927350"/>
              <a:ext cx="85725" cy="122238"/>
            </a:xfrm>
            <a:custGeom>
              <a:avLst/>
              <a:gdLst>
                <a:gd name="T0" fmla="*/ 7 w 27"/>
                <a:gd name="T1" fmla="*/ 3 h 39"/>
                <a:gd name="T2" fmla="*/ 17 w 27"/>
                <a:gd name="T3" fmla="*/ 12 h 39"/>
                <a:gd name="T4" fmla="*/ 24 w 27"/>
                <a:gd name="T5" fmla="*/ 12 h 39"/>
                <a:gd name="T6" fmla="*/ 24 w 27"/>
                <a:gd name="T7" fmla="*/ 16 h 39"/>
                <a:gd name="T8" fmla="*/ 22 w 27"/>
                <a:gd name="T9" fmla="*/ 18 h 39"/>
                <a:gd name="T10" fmla="*/ 22 w 27"/>
                <a:gd name="T11" fmla="*/ 33 h 39"/>
                <a:gd name="T12" fmla="*/ 27 w 27"/>
                <a:gd name="T13" fmla="*/ 39 h 39"/>
                <a:gd name="T14" fmla="*/ 15 w 27"/>
                <a:gd name="T15" fmla="*/ 25 h 39"/>
                <a:gd name="T16" fmla="*/ 10 w 27"/>
                <a:gd name="T17" fmla="*/ 25 h 39"/>
                <a:gd name="T18" fmla="*/ 9 w 27"/>
                <a:gd name="T19" fmla="*/ 32 h 39"/>
                <a:gd name="T20" fmla="*/ 13 w 27"/>
                <a:gd name="T21" fmla="*/ 36 h 39"/>
                <a:gd name="T22" fmla="*/ 12 w 27"/>
                <a:gd name="T23" fmla="*/ 38 h 39"/>
                <a:gd name="T24" fmla="*/ 2 w 27"/>
                <a:gd name="T25" fmla="*/ 35 h 39"/>
                <a:gd name="T26" fmla="*/ 3 w 27"/>
                <a:gd name="T27" fmla="*/ 35 h 39"/>
                <a:gd name="T28" fmla="*/ 4 w 27"/>
                <a:gd name="T29" fmla="*/ 34 h 39"/>
                <a:gd name="T30" fmla="*/ 3 w 27"/>
                <a:gd name="T31" fmla="*/ 33 h 39"/>
                <a:gd name="T32" fmla="*/ 6 w 27"/>
                <a:gd name="T33" fmla="*/ 28 h 39"/>
                <a:gd name="T34" fmla="*/ 0 w 27"/>
                <a:gd name="T35" fmla="*/ 2 h 39"/>
                <a:gd name="T36" fmla="*/ 1 w 27"/>
                <a:gd name="T37" fmla="*/ 0 h 39"/>
                <a:gd name="T38" fmla="*/ 3 w 27"/>
                <a:gd name="T39" fmla="*/ 4 h 39"/>
                <a:gd name="T40" fmla="*/ 4 w 27"/>
                <a:gd name="T41" fmla="*/ 3 h 39"/>
                <a:gd name="T42" fmla="*/ 4 w 27"/>
                <a:gd name="T43" fmla="*/ 35 h 39"/>
                <a:gd name="T44" fmla="*/ 7 w 27"/>
                <a:gd name="T45" fmla="*/ 35 h 39"/>
                <a:gd name="T46" fmla="*/ 7 w 27"/>
                <a:gd name="T47" fmla="*/ 36 h 39"/>
                <a:gd name="T48" fmla="*/ 6 w 27"/>
                <a:gd name="T49" fmla="*/ 2 h 39"/>
                <a:gd name="T50" fmla="*/ 6 w 27"/>
                <a:gd name="T51" fmla="*/ 10 h 39"/>
                <a:gd name="T52" fmla="*/ 6 w 27"/>
                <a:gd name="T53" fmla="*/ 15 h 39"/>
                <a:gd name="T54" fmla="*/ 7 w 27"/>
                <a:gd name="T55" fmla="*/ 35 h 39"/>
                <a:gd name="T56" fmla="*/ 7 w 27"/>
                <a:gd name="T57" fmla="*/ 23 h 39"/>
                <a:gd name="T58" fmla="*/ 8 w 27"/>
                <a:gd name="T59" fmla="*/ 27 h 39"/>
                <a:gd name="T60" fmla="*/ 7 w 27"/>
                <a:gd name="T61" fmla="*/ 26 h 39"/>
                <a:gd name="T62" fmla="*/ 7 w 27"/>
                <a:gd name="T63" fmla="*/ 32 h 39"/>
                <a:gd name="T64" fmla="*/ 8 w 27"/>
                <a:gd name="T65" fmla="*/ 29 h 39"/>
                <a:gd name="T66" fmla="*/ 9 w 27"/>
                <a:gd name="T67" fmla="*/ 23 h 39"/>
                <a:gd name="T68" fmla="*/ 9 w 27"/>
                <a:gd name="T69" fmla="*/ 35 h 39"/>
                <a:gd name="T70" fmla="*/ 10 w 27"/>
                <a:gd name="T71" fmla="*/ 36 h 39"/>
                <a:gd name="T72" fmla="*/ 11 w 27"/>
                <a:gd name="T73" fmla="*/ 35 h 39"/>
                <a:gd name="T74" fmla="*/ 11 w 27"/>
                <a:gd name="T75" fmla="*/ 24 h 39"/>
                <a:gd name="T76" fmla="*/ 11 w 27"/>
                <a:gd name="T77" fmla="*/ 37 h 39"/>
                <a:gd name="T78" fmla="*/ 12 w 27"/>
                <a:gd name="T79" fmla="*/ 34 h 39"/>
                <a:gd name="T80" fmla="*/ 15 w 27"/>
                <a:gd name="T81" fmla="*/ 23 h 39"/>
                <a:gd name="T82" fmla="*/ 16 w 27"/>
                <a:gd name="T83" fmla="*/ 25 h 39"/>
                <a:gd name="T84" fmla="*/ 16 w 27"/>
                <a:gd name="T85" fmla="*/ 25 h 39"/>
                <a:gd name="T86" fmla="*/ 22 w 27"/>
                <a:gd name="T87" fmla="*/ 16 h 39"/>
                <a:gd name="T88" fmla="*/ 19 w 27"/>
                <a:gd name="T89" fmla="*/ 16 h 39"/>
                <a:gd name="T90" fmla="*/ 18 w 27"/>
                <a:gd name="T91" fmla="*/ 15 h 39"/>
                <a:gd name="T92" fmla="*/ 18 w 27"/>
                <a:gd name="T93" fmla="*/ 14 h 39"/>
                <a:gd name="T94" fmla="*/ 18 w 27"/>
                <a:gd name="T95" fmla="*/ 13 h 39"/>
                <a:gd name="T96" fmla="*/ 19 w 27"/>
                <a:gd name="T97" fmla="*/ 32 h 39"/>
                <a:gd name="T98" fmla="*/ 19 w 27"/>
                <a:gd name="T99" fmla="*/ 11 h 39"/>
                <a:gd name="T100" fmla="*/ 19 w 27"/>
                <a:gd name="T101" fmla="*/ 27 h 39"/>
                <a:gd name="T102" fmla="*/ 21 w 27"/>
                <a:gd name="T103" fmla="*/ 34 h 39"/>
                <a:gd name="T104" fmla="*/ 24 w 27"/>
                <a:gd name="T105" fmla="*/ 14 h 39"/>
                <a:gd name="T106" fmla="*/ 23 w 27"/>
                <a:gd name="T107" fmla="*/ 38 h 39"/>
                <a:gd name="T108" fmla="*/ 26 w 27"/>
                <a:gd name="T109" fmla="*/ 38 h 39"/>
                <a:gd name="T110" fmla="*/ 23 w 27"/>
                <a:gd name="T111" fmla="*/ 35 h 39"/>
                <a:gd name="T112" fmla="*/ 25 w 27"/>
                <a:gd name="T113" fmla="*/ 35 h 39"/>
                <a:gd name="T114" fmla="*/ 26 w 27"/>
                <a:gd name="T115" fmla="*/ 35 h 39"/>
                <a:gd name="T116" fmla="*/ 26 w 27"/>
                <a:gd name="T117" fmla="*/ 35 h 39"/>
                <a:gd name="T118" fmla="*/ 26 w 27"/>
                <a:gd name="T119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" h="3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6"/>
                    <a:pt x="8" y="10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1"/>
                    <a:pt x="13" y="19"/>
                    <a:pt x="17" y="16"/>
                  </a:cubicBezTo>
                  <a:cubicBezTo>
                    <a:pt x="17" y="16"/>
                    <a:pt x="17" y="15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3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6" y="13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9" y="25"/>
                    <a:pt x="22" y="31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3" y="34"/>
                    <a:pt x="24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38"/>
                    <a:pt x="24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19" y="37"/>
                  </a:cubicBezTo>
                  <a:cubicBezTo>
                    <a:pt x="19" y="35"/>
                    <a:pt x="19" y="34"/>
                    <a:pt x="18" y="32"/>
                  </a:cubicBezTo>
                  <a:cubicBezTo>
                    <a:pt x="18" y="31"/>
                    <a:pt x="17" y="28"/>
                    <a:pt x="15" y="25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3" y="23"/>
                    <a:pt x="12" y="24"/>
                    <a:pt x="11" y="25"/>
                  </a:cubicBezTo>
                  <a:cubicBezTo>
                    <a:pt x="11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9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7"/>
                    <a:pt x="4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7"/>
                    <a:pt x="2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5" y="32"/>
                    <a:pt x="6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1"/>
                    <a:pt x="6" y="28"/>
                  </a:cubicBezTo>
                  <a:cubicBezTo>
                    <a:pt x="6" y="24"/>
                    <a:pt x="5" y="22"/>
                    <a:pt x="5" y="21"/>
                  </a:cubicBezTo>
                  <a:cubicBezTo>
                    <a:pt x="5" y="13"/>
                    <a:pt x="4" y="8"/>
                    <a:pt x="4" y="6"/>
                  </a:cubicBezTo>
                  <a:cubicBezTo>
                    <a:pt x="4" y="6"/>
                    <a:pt x="4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7" y="35"/>
                    <a:pt x="7" y="35"/>
                  </a:cubicBezTo>
                  <a:cubicBezTo>
                    <a:pt x="5" y="35"/>
                    <a:pt x="4" y="35"/>
                    <a:pt x="3" y="35"/>
                  </a:cubicBezTo>
                  <a:close/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9" y="36"/>
                    <a:pt x="7" y="36"/>
                  </a:cubicBezTo>
                  <a:lnTo>
                    <a:pt x="5" y="36"/>
                  </a:lnTo>
                  <a:close/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  <a:moveTo>
                    <a:pt x="7" y="27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lose/>
                  <a:moveTo>
                    <a:pt x="7" y="25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lose/>
                  <a:moveTo>
                    <a:pt x="7" y="32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29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3"/>
                  </a:cubicBezTo>
                  <a:close/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lose/>
                  <a:moveTo>
                    <a:pt x="9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9" y="36"/>
                  </a:cubicBezTo>
                  <a:close/>
                  <a:moveTo>
                    <a:pt x="10" y="3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0" y="34"/>
                    <a:pt x="10" y="35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4"/>
                    <a:pt x="11" y="24"/>
                  </a:cubicBezTo>
                  <a:close/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7" y="28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7"/>
                    <a:pt x="16" y="25"/>
                  </a:cubicBezTo>
                  <a:close/>
                  <a:moveTo>
                    <a:pt x="17" y="19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20" y="18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7"/>
                    <a:pt x="19" y="18"/>
                    <a:pt x="17" y="19"/>
                  </a:cubicBezTo>
                  <a:close/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7" y="17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lose/>
                  <a:moveTo>
                    <a:pt x="18" y="30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19" y="31"/>
                    <a:pt x="19" y="30"/>
                  </a:cubicBezTo>
                  <a:lnTo>
                    <a:pt x="18" y="30"/>
                  </a:lnTo>
                  <a:close/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3"/>
                  </a:cubicBezTo>
                  <a:close/>
                  <a:moveTo>
                    <a:pt x="22" y="14"/>
                  </a:moveTo>
                  <a:cubicBezTo>
                    <a:pt x="22" y="14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lose/>
                  <a:moveTo>
                    <a:pt x="23" y="38"/>
                  </a:move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lose/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lnTo>
                    <a:pt x="23" y="35"/>
                  </a:lnTo>
                  <a:close/>
                  <a:moveTo>
                    <a:pt x="25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35"/>
                  </a:ln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lnTo>
                    <a:pt x="26" y="35"/>
                  </a:lnTo>
                  <a:close/>
                  <a:moveTo>
                    <a:pt x="26" y="36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2" name="Freeform 28"/>
            <p:cNvSpPr>
              <a:spLocks noEditPoints="1"/>
            </p:cNvSpPr>
            <p:nvPr/>
          </p:nvSpPr>
          <p:spPr bwMode="auto">
            <a:xfrm>
              <a:off x="8177214" y="2930525"/>
              <a:ext cx="19050" cy="112713"/>
            </a:xfrm>
            <a:custGeom>
              <a:avLst/>
              <a:gdLst>
                <a:gd name="T0" fmla="*/ 6 w 6"/>
                <a:gd name="T1" fmla="*/ 33 h 36"/>
                <a:gd name="T2" fmla="*/ 4 w 6"/>
                <a:gd name="T3" fmla="*/ 36 h 36"/>
                <a:gd name="T4" fmla="*/ 2 w 6"/>
                <a:gd name="T5" fmla="*/ 30 h 36"/>
                <a:gd name="T6" fmla="*/ 6 w 6"/>
                <a:gd name="T7" fmla="*/ 5 h 36"/>
                <a:gd name="T8" fmla="*/ 6 w 6"/>
                <a:gd name="T9" fmla="*/ 18 h 36"/>
                <a:gd name="T10" fmla="*/ 6 w 6"/>
                <a:gd name="T11" fmla="*/ 22 h 36"/>
                <a:gd name="T12" fmla="*/ 3 w 6"/>
                <a:gd name="T13" fmla="*/ 24 h 36"/>
                <a:gd name="T14" fmla="*/ 2 w 6"/>
                <a:gd name="T15" fmla="*/ 25 h 36"/>
                <a:gd name="T16" fmla="*/ 2 w 6"/>
                <a:gd name="T17" fmla="*/ 24 h 36"/>
                <a:gd name="T18" fmla="*/ 2 w 6"/>
                <a:gd name="T19" fmla="*/ 23 h 36"/>
                <a:gd name="T20" fmla="*/ 1 w 6"/>
                <a:gd name="T21" fmla="*/ 5 h 36"/>
                <a:gd name="T22" fmla="*/ 1 w 6"/>
                <a:gd name="T23" fmla="*/ 1 h 36"/>
                <a:gd name="T24" fmla="*/ 3 w 6"/>
                <a:gd name="T25" fmla="*/ 0 h 36"/>
                <a:gd name="T26" fmla="*/ 1 w 6"/>
                <a:gd name="T27" fmla="*/ 32 h 36"/>
                <a:gd name="T28" fmla="*/ 1 w 6"/>
                <a:gd name="T29" fmla="*/ 6 h 36"/>
                <a:gd name="T30" fmla="*/ 2 w 6"/>
                <a:gd name="T31" fmla="*/ 7 h 36"/>
                <a:gd name="T32" fmla="*/ 1 w 6"/>
                <a:gd name="T33" fmla="*/ 7 h 36"/>
                <a:gd name="T34" fmla="*/ 2 w 6"/>
                <a:gd name="T35" fmla="*/ 8 h 36"/>
                <a:gd name="T36" fmla="*/ 2 w 6"/>
                <a:gd name="T37" fmla="*/ 11 h 36"/>
                <a:gd name="T38" fmla="*/ 2 w 6"/>
                <a:gd name="T39" fmla="*/ 2 h 36"/>
                <a:gd name="T40" fmla="*/ 2 w 6"/>
                <a:gd name="T41" fmla="*/ 2 h 36"/>
                <a:gd name="T42" fmla="*/ 2 w 6"/>
                <a:gd name="T43" fmla="*/ 17 h 36"/>
                <a:gd name="T44" fmla="*/ 3 w 6"/>
                <a:gd name="T45" fmla="*/ 19 h 36"/>
                <a:gd name="T46" fmla="*/ 2 w 6"/>
                <a:gd name="T47" fmla="*/ 17 h 36"/>
                <a:gd name="T48" fmla="*/ 2 w 6"/>
                <a:gd name="T49" fmla="*/ 21 h 36"/>
                <a:gd name="T50" fmla="*/ 2 w 6"/>
                <a:gd name="T51" fmla="*/ 21 h 36"/>
                <a:gd name="T52" fmla="*/ 4 w 6"/>
                <a:gd name="T53" fmla="*/ 32 h 36"/>
                <a:gd name="T54" fmla="*/ 3 w 6"/>
                <a:gd name="T55" fmla="*/ 11 h 36"/>
                <a:gd name="T56" fmla="*/ 3 w 6"/>
                <a:gd name="T57" fmla="*/ 12 h 36"/>
                <a:gd name="T58" fmla="*/ 3 w 6"/>
                <a:gd name="T59" fmla="*/ 14 h 36"/>
                <a:gd name="T60" fmla="*/ 3 w 6"/>
                <a:gd name="T61" fmla="*/ 14 h 36"/>
                <a:gd name="T62" fmla="*/ 4 w 6"/>
                <a:gd name="T63" fmla="*/ 31 h 36"/>
                <a:gd name="T64" fmla="*/ 3 w 6"/>
                <a:gd name="T65" fmla="*/ 19 h 36"/>
                <a:gd name="T66" fmla="*/ 4 w 6"/>
                <a:gd name="T67" fmla="*/ 19 h 36"/>
                <a:gd name="T68" fmla="*/ 3 w 6"/>
                <a:gd name="T69" fmla="*/ 33 h 36"/>
                <a:gd name="T70" fmla="*/ 4 w 6"/>
                <a:gd name="T71" fmla="*/ 33 h 36"/>
                <a:gd name="T72" fmla="*/ 4 w 6"/>
                <a:gd name="T73" fmla="*/ 4 h 36"/>
                <a:gd name="T74" fmla="*/ 4 w 6"/>
                <a:gd name="T75" fmla="*/ 9 h 36"/>
                <a:gd name="T76" fmla="*/ 4 w 6"/>
                <a:gd name="T77" fmla="*/ 6 h 36"/>
                <a:gd name="T78" fmla="*/ 4 w 6"/>
                <a:gd name="T79" fmla="*/ 4 h 36"/>
                <a:gd name="T80" fmla="*/ 4 w 6"/>
                <a:gd name="T81" fmla="*/ 4 h 36"/>
                <a:gd name="T82" fmla="*/ 5 w 6"/>
                <a:gd name="T83" fmla="*/ 21 h 36"/>
                <a:gd name="T84" fmla="*/ 4 w 6"/>
                <a:gd name="T85" fmla="*/ 22 h 36"/>
                <a:gd name="T86" fmla="*/ 5 w 6"/>
                <a:gd name="T87" fmla="*/ 10 h 36"/>
                <a:gd name="T88" fmla="*/ 5 w 6"/>
                <a:gd name="T89" fmla="*/ 9 h 36"/>
                <a:gd name="T90" fmla="*/ 5 w 6"/>
                <a:gd name="T91" fmla="*/ 3 h 36"/>
                <a:gd name="T92" fmla="*/ 5 w 6"/>
                <a:gd name="T93" fmla="*/ 2 h 36"/>
                <a:gd name="T94" fmla="*/ 5 w 6"/>
                <a:gd name="T9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" h="36">
                  <a:moveTo>
                    <a:pt x="2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5" y="34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1" y="31"/>
                    <a:pt x="2" y="30"/>
                  </a:cubicBezTo>
                  <a:close/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6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5" y="25"/>
                    <a:pt x="2" y="25"/>
                  </a:cubicBezTo>
                  <a:cubicBezTo>
                    <a:pt x="2" y="25"/>
                    <a:pt x="2" y="25"/>
                    <a:pt x="1" y="25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2"/>
                    <a:pt x="1" y="18"/>
                    <a:pt x="1" y="10"/>
                  </a:cubicBezTo>
                  <a:cubicBezTo>
                    <a:pt x="1" y="9"/>
                    <a:pt x="1" y="7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lose/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lose/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2" y="18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lose/>
                  <a:moveTo>
                    <a:pt x="3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4"/>
                  </a:cubicBezTo>
                  <a:close/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3" y="31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lnTo>
                    <a:pt x="3" y="19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3"/>
                  </a:ln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4" y="22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4" y="10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8" name="Freeform 34"/>
            <p:cNvSpPr/>
            <p:nvPr/>
          </p:nvSpPr>
          <p:spPr bwMode="auto">
            <a:xfrm>
              <a:off x="8186739" y="3138489"/>
              <a:ext cx="15875" cy="12700"/>
            </a:xfrm>
            <a:custGeom>
              <a:avLst/>
              <a:gdLst>
                <a:gd name="T0" fmla="*/ 3 w 5"/>
                <a:gd name="T1" fmla="*/ 4 h 4"/>
                <a:gd name="T2" fmla="*/ 2 w 5"/>
                <a:gd name="T3" fmla="*/ 4 h 4"/>
                <a:gd name="T4" fmla="*/ 0 w 5"/>
                <a:gd name="T5" fmla="*/ 3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0"/>
                    <a:pt x="5" y="2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9" name="Freeform 35"/>
            <p:cNvSpPr/>
            <p:nvPr/>
          </p:nvSpPr>
          <p:spPr bwMode="auto">
            <a:xfrm>
              <a:off x="8132764" y="3144839"/>
              <a:ext cx="6350" cy="9525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0 w 2"/>
                <a:gd name="T5" fmla="*/ 1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0" name="Freeform 36"/>
            <p:cNvSpPr/>
            <p:nvPr/>
          </p:nvSpPr>
          <p:spPr bwMode="auto">
            <a:xfrm>
              <a:off x="8120064" y="3148014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1" name="Freeform 37"/>
            <p:cNvSpPr/>
            <p:nvPr/>
          </p:nvSpPr>
          <p:spPr bwMode="auto">
            <a:xfrm>
              <a:off x="8110539" y="3135314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2" y="0"/>
                    <a:pt x="3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2" name="Freeform 38"/>
            <p:cNvSpPr/>
            <p:nvPr/>
          </p:nvSpPr>
          <p:spPr bwMode="auto">
            <a:xfrm>
              <a:off x="8091489" y="3160714"/>
              <a:ext cx="9525" cy="9525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1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3" y="1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3" name="Freeform 39"/>
            <p:cNvSpPr/>
            <p:nvPr/>
          </p:nvSpPr>
          <p:spPr bwMode="auto">
            <a:xfrm>
              <a:off x="8091489" y="3154364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4" name="Freeform 40"/>
            <p:cNvSpPr>
              <a:spLocks noEditPoints="1"/>
            </p:cNvSpPr>
            <p:nvPr/>
          </p:nvSpPr>
          <p:spPr bwMode="auto">
            <a:xfrm>
              <a:off x="7496176" y="2630488"/>
              <a:ext cx="985838" cy="893763"/>
            </a:xfrm>
            <a:custGeom>
              <a:avLst/>
              <a:gdLst>
                <a:gd name="T0" fmla="*/ 268 w 313"/>
                <a:gd name="T1" fmla="*/ 2 h 283"/>
                <a:gd name="T2" fmla="*/ 300 w 313"/>
                <a:gd name="T3" fmla="*/ 48 h 283"/>
                <a:gd name="T4" fmla="*/ 301 w 313"/>
                <a:gd name="T5" fmla="*/ 150 h 283"/>
                <a:gd name="T6" fmla="*/ 277 w 313"/>
                <a:gd name="T7" fmla="*/ 276 h 283"/>
                <a:gd name="T8" fmla="*/ 228 w 313"/>
                <a:gd name="T9" fmla="*/ 273 h 283"/>
                <a:gd name="T10" fmla="*/ 47 w 313"/>
                <a:gd name="T11" fmla="*/ 272 h 283"/>
                <a:gd name="T12" fmla="*/ 24 w 313"/>
                <a:gd name="T13" fmla="*/ 229 h 283"/>
                <a:gd name="T14" fmla="*/ 3 w 313"/>
                <a:gd name="T15" fmla="*/ 266 h 283"/>
                <a:gd name="T16" fmla="*/ 30 w 313"/>
                <a:gd name="T17" fmla="*/ 48 h 283"/>
                <a:gd name="T18" fmla="*/ 33 w 313"/>
                <a:gd name="T19" fmla="*/ 139 h 283"/>
                <a:gd name="T20" fmla="*/ 39 w 313"/>
                <a:gd name="T21" fmla="*/ 33 h 283"/>
                <a:gd name="T22" fmla="*/ 233 w 313"/>
                <a:gd name="T23" fmla="*/ 178 h 283"/>
                <a:gd name="T24" fmla="*/ 149 w 313"/>
                <a:gd name="T25" fmla="*/ 177 h 283"/>
                <a:gd name="T26" fmla="*/ 28 w 313"/>
                <a:gd name="T27" fmla="*/ 181 h 283"/>
                <a:gd name="T28" fmla="*/ 156 w 313"/>
                <a:gd name="T29" fmla="*/ 183 h 283"/>
                <a:gd name="T30" fmla="*/ 307 w 313"/>
                <a:gd name="T31" fmla="*/ 185 h 283"/>
                <a:gd name="T32" fmla="*/ 291 w 313"/>
                <a:gd name="T33" fmla="*/ 118 h 283"/>
                <a:gd name="T34" fmla="*/ 286 w 313"/>
                <a:gd name="T35" fmla="*/ 171 h 283"/>
                <a:gd name="T36" fmla="*/ 45 w 313"/>
                <a:gd name="T37" fmla="*/ 11 h 283"/>
                <a:gd name="T38" fmla="*/ 257 w 313"/>
                <a:gd name="T39" fmla="*/ 11 h 283"/>
                <a:gd name="T40" fmla="*/ 32 w 313"/>
                <a:gd name="T41" fmla="*/ 4 h 283"/>
                <a:gd name="T42" fmla="*/ 264 w 313"/>
                <a:gd name="T43" fmla="*/ 14 h 283"/>
                <a:gd name="T44" fmla="*/ 72 w 313"/>
                <a:gd name="T45" fmla="*/ 13 h 283"/>
                <a:gd name="T46" fmla="*/ 44 w 313"/>
                <a:gd name="T47" fmla="*/ 115 h 283"/>
                <a:gd name="T48" fmla="*/ 233 w 313"/>
                <a:gd name="T49" fmla="*/ 168 h 283"/>
                <a:gd name="T50" fmla="*/ 262 w 313"/>
                <a:gd name="T51" fmla="*/ 243 h 283"/>
                <a:gd name="T52" fmla="*/ 261 w 313"/>
                <a:gd name="T53" fmla="*/ 279 h 283"/>
                <a:gd name="T54" fmla="*/ 261 w 313"/>
                <a:gd name="T55" fmla="*/ 232 h 283"/>
                <a:gd name="T56" fmla="*/ 260 w 313"/>
                <a:gd name="T57" fmla="*/ 243 h 283"/>
                <a:gd name="T58" fmla="*/ 255 w 313"/>
                <a:gd name="T59" fmla="*/ 252 h 283"/>
                <a:gd name="T60" fmla="*/ 254 w 313"/>
                <a:gd name="T61" fmla="*/ 246 h 283"/>
                <a:gd name="T62" fmla="*/ 240 w 313"/>
                <a:gd name="T63" fmla="*/ 235 h 283"/>
                <a:gd name="T64" fmla="*/ 252 w 313"/>
                <a:gd name="T65" fmla="*/ 206 h 283"/>
                <a:gd name="T66" fmla="*/ 251 w 313"/>
                <a:gd name="T67" fmla="*/ 246 h 283"/>
                <a:gd name="T68" fmla="*/ 244 w 313"/>
                <a:gd name="T69" fmla="*/ 244 h 283"/>
                <a:gd name="T70" fmla="*/ 237 w 313"/>
                <a:gd name="T71" fmla="*/ 255 h 283"/>
                <a:gd name="T72" fmla="*/ 92 w 313"/>
                <a:gd name="T73" fmla="*/ 243 h 283"/>
                <a:gd name="T74" fmla="*/ 214 w 313"/>
                <a:gd name="T75" fmla="*/ 186 h 283"/>
                <a:gd name="T76" fmla="*/ 112 w 313"/>
                <a:gd name="T77" fmla="*/ 184 h 283"/>
                <a:gd name="T78" fmla="*/ 233 w 313"/>
                <a:gd name="T79" fmla="*/ 241 h 283"/>
                <a:gd name="T80" fmla="*/ 197 w 313"/>
                <a:gd name="T81" fmla="*/ 173 h 283"/>
                <a:gd name="T82" fmla="*/ 201 w 313"/>
                <a:gd name="T83" fmla="*/ 168 h 283"/>
                <a:gd name="T84" fmla="*/ 111 w 313"/>
                <a:gd name="T85" fmla="*/ 168 h 283"/>
                <a:gd name="T86" fmla="*/ 165 w 313"/>
                <a:gd name="T87" fmla="*/ 175 h 283"/>
                <a:gd name="T88" fmla="*/ 86 w 313"/>
                <a:gd name="T89" fmla="*/ 243 h 283"/>
                <a:gd name="T90" fmla="*/ 84 w 313"/>
                <a:gd name="T91" fmla="*/ 243 h 283"/>
                <a:gd name="T92" fmla="*/ 79 w 313"/>
                <a:gd name="T93" fmla="*/ 247 h 283"/>
                <a:gd name="T94" fmla="*/ 59 w 313"/>
                <a:gd name="T95" fmla="*/ 239 h 283"/>
                <a:gd name="T96" fmla="*/ 69 w 313"/>
                <a:gd name="T97" fmla="*/ 252 h 283"/>
                <a:gd name="T98" fmla="*/ 73 w 313"/>
                <a:gd name="T99" fmla="*/ 249 h 283"/>
                <a:gd name="T100" fmla="*/ 54 w 313"/>
                <a:gd name="T101" fmla="*/ 276 h 283"/>
                <a:gd name="T102" fmla="*/ 30 w 313"/>
                <a:gd name="T103" fmla="*/ 118 h 283"/>
                <a:gd name="T104" fmla="*/ 11 w 313"/>
                <a:gd name="T105" fmla="*/ 249 h 283"/>
                <a:gd name="T106" fmla="*/ 28 w 313"/>
                <a:gd name="T107" fmla="*/ 60 h 283"/>
                <a:gd name="T108" fmla="*/ 9 w 313"/>
                <a:gd name="T109" fmla="*/ 229 h 283"/>
                <a:gd name="T110" fmla="*/ 27 w 313"/>
                <a:gd name="T111" fmla="*/ 1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283">
                  <a:moveTo>
                    <a:pt x="27" y="2"/>
                  </a:moveTo>
                  <a:cubicBezTo>
                    <a:pt x="28" y="1"/>
                    <a:pt x="29" y="1"/>
                    <a:pt x="31" y="0"/>
                  </a:cubicBezTo>
                  <a:cubicBezTo>
                    <a:pt x="33" y="1"/>
                    <a:pt x="36" y="0"/>
                    <a:pt x="39" y="1"/>
                  </a:cubicBezTo>
                  <a:cubicBezTo>
                    <a:pt x="41" y="1"/>
                    <a:pt x="43" y="1"/>
                    <a:pt x="45" y="1"/>
                  </a:cubicBezTo>
                  <a:cubicBezTo>
                    <a:pt x="83" y="1"/>
                    <a:pt x="124" y="2"/>
                    <a:pt x="171" y="2"/>
                  </a:cubicBezTo>
                  <a:cubicBezTo>
                    <a:pt x="186" y="2"/>
                    <a:pt x="203" y="2"/>
                    <a:pt x="219" y="2"/>
                  </a:cubicBezTo>
                  <a:cubicBezTo>
                    <a:pt x="235" y="2"/>
                    <a:pt x="246" y="3"/>
                    <a:pt x="259" y="1"/>
                  </a:cubicBezTo>
                  <a:cubicBezTo>
                    <a:pt x="261" y="2"/>
                    <a:pt x="265" y="2"/>
                    <a:pt x="268" y="2"/>
                  </a:cubicBezTo>
                  <a:cubicBezTo>
                    <a:pt x="270" y="2"/>
                    <a:pt x="272" y="0"/>
                    <a:pt x="274" y="2"/>
                  </a:cubicBezTo>
                  <a:cubicBezTo>
                    <a:pt x="280" y="2"/>
                    <a:pt x="286" y="2"/>
                    <a:pt x="291" y="2"/>
                  </a:cubicBezTo>
                  <a:cubicBezTo>
                    <a:pt x="292" y="2"/>
                    <a:pt x="293" y="1"/>
                    <a:pt x="294" y="1"/>
                  </a:cubicBezTo>
                  <a:cubicBezTo>
                    <a:pt x="294" y="1"/>
                    <a:pt x="294" y="2"/>
                    <a:pt x="295" y="2"/>
                  </a:cubicBezTo>
                  <a:cubicBezTo>
                    <a:pt x="295" y="2"/>
                    <a:pt x="297" y="2"/>
                    <a:pt x="298" y="2"/>
                  </a:cubicBezTo>
                  <a:cubicBezTo>
                    <a:pt x="299" y="4"/>
                    <a:pt x="299" y="6"/>
                    <a:pt x="298" y="8"/>
                  </a:cubicBezTo>
                  <a:cubicBezTo>
                    <a:pt x="300" y="17"/>
                    <a:pt x="298" y="27"/>
                    <a:pt x="299" y="36"/>
                  </a:cubicBezTo>
                  <a:cubicBezTo>
                    <a:pt x="300" y="40"/>
                    <a:pt x="300" y="44"/>
                    <a:pt x="300" y="48"/>
                  </a:cubicBezTo>
                  <a:cubicBezTo>
                    <a:pt x="300" y="50"/>
                    <a:pt x="300" y="52"/>
                    <a:pt x="300" y="54"/>
                  </a:cubicBezTo>
                  <a:cubicBezTo>
                    <a:pt x="300" y="55"/>
                    <a:pt x="299" y="56"/>
                    <a:pt x="299" y="57"/>
                  </a:cubicBezTo>
                  <a:cubicBezTo>
                    <a:pt x="299" y="59"/>
                    <a:pt x="300" y="60"/>
                    <a:pt x="300" y="62"/>
                  </a:cubicBezTo>
                  <a:cubicBezTo>
                    <a:pt x="301" y="66"/>
                    <a:pt x="300" y="69"/>
                    <a:pt x="301" y="73"/>
                  </a:cubicBezTo>
                  <a:cubicBezTo>
                    <a:pt x="301" y="81"/>
                    <a:pt x="301" y="88"/>
                    <a:pt x="301" y="95"/>
                  </a:cubicBezTo>
                  <a:cubicBezTo>
                    <a:pt x="301" y="98"/>
                    <a:pt x="301" y="99"/>
                    <a:pt x="301" y="101"/>
                  </a:cubicBezTo>
                  <a:cubicBezTo>
                    <a:pt x="302" y="109"/>
                    <a:pt x="301" y="117"/>
                    <a:pt x="301" y="125"/>
                  </a:cubicBezTo>
                  <a:cubicBezTo>
                    <a:pt x="301" y="133"/>
                    <a:pt x="300" y="142"/>
                    <a:pt x="301" y="150"/>
                  </a:cubicBezTo>
                  <a:cubicBezTo>
                    <a:pt x="301" y="159"/>
                    <a:pt x="301" y="167"/>
                    <a:pt x="300" y="176"/>
                  </a:cubicBezTo>
                  <a:cubicBezTo>
                    <a:pt x="304" y="177"/>
                    <a:pt x="306" y="175"/>
                    <a:pt x="309" y="176"/>
                  </a:cubicBezTo>
                  <a:cubicBezTo>
                    <a:pt x="313" y="177"/>
                    <a:pt x="313" y="183"/>
                    <a:pt x="311" y="187"/>
                  </a:cubicBezTo>
                  <a:cubicBezTo>
                    <a:pt x="309" y="187"/>
                    <a:pt x="308" y="188"/>
                    <a:pt x="307" y="187"/>
                  </a:cubicBezTo>
                  <a:cubicBezTo>
                    <a:pt x="294" y="187"/>
                    <a:pt x="283" y="186"/>
                    <a:pt x="271" y="186"/>
                  </a:cubicBezTo>
                  <a:cubicBezTo>
                    <a:pt x="271" y="190"/>
                    <a:pt x="271" y="194"/>
                    <a:pt x="271" y="197"/>
                  </a:cubicBezTo>
                  <a:cubicBezTo>
                    <a:pt x="272" y="217"/>
                    <a:pt x="274" y="236"/>
                    <a:pt x="274" y="256"/>
                  </a:cubicBezTo>
                  <a:cubicBezTo>
                    <a:pt x="275" y="264"/>
                    <a:pt x="275" y="271"/>
                    <a:pt x="277" y="276"/>
                  </a:cubicBezTo>
                  <a:cubicBezTo>
                    <a:pt x="274" y="280"/>
                    <a:pt x="267" y="280"/>
                    <a:pt x="262" y="282"/>
                  </a:cubicBezTo>
                  <a:cubicBezTo>
                    <a:pt x="260" y="280"/>
                    <a:pt x="256" y="280"/>
                    <a:pt x="255" y="276"/>
                  </a:cubicBezTo>
                  <a:cubicBezTo>
                    <a:pt x="255" y="274"/>
                    <a:pt x="256" y="272"/>
                    <a:pt x="256" y="269"/>
                  </a:cubicBezTo>
                  <a:cubicBezTo>
                    <a:pt x="256" y="264"/>
                    <a:pt x="255" y="259"/>
                    <a:pt x="255" y="255"/>
                  </a:cubicBezTo>
                  <a:cubicBezTo>
                    <a:pt x="253" y="254"/>
                    <a:pt x="250" y="255"/>
                    <a:pt x="248" y="255"/>
                  </a:cubicBezTo>
                  <a:cubicBezTo>
                    <a:pt x="247" y="261"/>
                    <a:pt x="246" y="267"/>
                    <a:pt x="245" y="273"/>
                  </a:cubicBezTo>
                  <a:cubicBezTo>
                    <a:pt x="241" y="274"/>
                    <a:pt x="235" y="273"/>
                    <a:pt x="230" y="274"/>
                  </a:cubicBezTo>
                  <a:cubicBezTo>
                    <a:pt x="229" y="274"/>
                    <a:pt x="229" y="273"/>
                    <a:pt x="228" y="273"/>
                  </a:cubicBezTo>
                  <a:cubicBezTo>
                    <a:pt x="227" y="267"/>
                    <a:pt x="231" y="261"/>
                    <a:pt x="231" y="255"/>
                  </a:cubicBezTo>
                  <a:cubicBezTo>
                    <a:pt x="214" y="254"/>
                    <a:pt x="199" y="255"/>
                    <a:pt x="185" y="255"/>
                  </a:cubicBezTo>
                  <a:cubicBezTo>
                    <a:pt x="159" y="255"/>
                    <a:pt x="136" y="255"/>
                    <a:pt x="108" y="255"/>
                  </a:cubicBezTo>
                  <a:cubicBezTo>
                    <a:pt x="95" y="255"/>
                    <a:pt x="83" y="254"/>
                    <a:pt x="71" y="254"/>
                  </a:cubicBezTo>
                  <a:cubicBezTo>
                    <a:pt x="70" y="261"/>
                    <a:pt x="69" y="269"/>
                    <a:pt x="69" y="277"/>
                  </a:cubicBezTo>
                  <a:cubicBezTo>
                    <a:pt x="69" y="279"/>
                    <a:pt x="69" y="281"/>
                    <a:pt x="68" y="283"/>
                  </a:cubicBezTo>
                  <a:cubicBezTo>
                    <a:pt x="63" y="282"/>
                    <a:pt x="58" y="281"/>
                    <a:pt x="54" y="281"/>
                  </a:cubicBezTo>
                  <a:cubicBezTo>
                    <a:pt x="52" y="277"/>
                    <a:pt x="49" y="275"/>
                    <a:pt x="47" y="272"/>
                  </a:cubicBezTo>
                  <a:cubicBezTo>
                    <a:pt x="51" y="242"/>
                    <a:pt x="53" y="211"/>
                    <a:pt x="57" y="184"/>
                  </a:cubicBezTo>
                  <a:cubicBezTo>
                    <a:pt x="51" y="183"/>
                    <a:pt x="38" y="183"/>
                    <a:pt x="30" y="183"/>
                  </a:cubicBezTo>
                  <a:cubicBezTo>
                    <a:pt x="29" y="191"/>
                    <a:pt x="28" y="197"/>
                    <a:pt x="27" y="204"/>
                  </a:cubicBezTo>
                  <a:cubicBezTo>
                    <a:pt x="27" y="207"/>
                    <a:pt x="26" y="210"/>
                    <a:pt x="26" y="213"/>
                  </a:cubicBezTo>
                  <a:cubicBezTo>
                    <a:pt x="26" y="215"/>
                    <a:pt x="26" y="216"/>
                    <a:pt x="26" y="218"/>
                  </a:cubicBezTo>
                  <a:cubicBezTo>
                    <a:pt x="26" y="220"/>
                    <a:pt x="25" y="222"/>
                    <a:pt x="25" y="223"/>
                  </a:cubicBezTo>
                  <a:cubicBezTo>
                    <a:pt x="25" y="225"/>
                    <a:pt x="25" y="226"/>
                    <a:pt x="25" y="227"/>
                  </a:cubicBezTo>
                  <a:cubicBezTo>
                    <a:pt x="25" y="228"/>
                    <a:pt x="25" y="229"/>
                    <a:pt x="24" y="229"/>
                  </a:cubicBezTo>
                  <a:cubicBezTo>
                    <a:pt x="24" y="230"/>
                    <a:pt x="25" y="231"/>
                    <a:pt x="24" y="232"/>
                  </a:cubicBezTo>
                  <a:cubicBezTo>
                    <a:pt x="24" y="233"/>
                    <a:pt x="24" y="235"/>
                    <a:pt x="23" y="236"/>
                  </a:cubicBezTo>
                  <a:cubicBezTo>
                    <a:pt x="23" y="245"/>
                    <a:pt x="21" y="256"/>
                    <a:pt x="20" y="266"/>
                  </a:cubicBezTo>
                  <a:cubicBezTo>
                    <a:pt x="20" y="268"/>
                    <a:pt x="21" y="270"/>
                    <a:pt x="20" y="272"/>
                  </a:cubicBezTo>
                  <a:cubicBezTo>
                    <a:pt x="17" y="272"/>
                    <a:pt x="14" y="273"/>
                    <a:pt x="11" y="273"/>
                  </a:cubicBezTo>
                  <a:cubicBezTo>
                    <a:pt x="8" y="273"/>
                    <a:pt x="4" y="272"/>
                    <a:pt x="2" y="272"/>
                  </a:cubicBezTo>
                  <a:cubicBezTo>
                    <a:pt x="0" y="271"/>
                    <a:pt x="3" y="269"/>
                    <a:pt x="2" y="268"/>
                  </a:cubicBezTo>
                  <a:cubicBezTo>
                    <a:pt x="1" y="266"/>
                    <a:pt x="3" y="267"/>
                    <a:pt x="3" y="266"/>
                  </a:cubicBezTo>
                  <a:cubicBezTo>
                    <a:pt x="4" y="244"/>
                    <a:pt x="8" y="223"/>
                    <a:pt x="10" y="201"/>
                  </a:cubicBezTo>
                  <a:cubicBezTo>
                    <a:pt x="11" y="194"/>
                    <a:pt x="13" y="185"/>
                    <a:pt x="13" y="182"/>
                  </a:cubicBezTo>
                  <a:cubicBezTo>
                    <a:pt x="15" y="161"/>
                    <a:pt x="17" y="138"/>
                    <a:pt x="20" y="115"/>
                  </a:cubicBezTo>
                  <a:cubicBezTo>
                    <a:pt x="22" y="104"/>
                    <a:pt x="22" y="92"/>
                    <a:pt x="24" y="81"/>
                  </a:cubicBezTo>
                  <a:cubicBezTo>
                    <a:pt x="24" y="75"/>
                    <a:pt x="25" y="70"/>
                    <a:pt x="26" y="64"/>
                  </a:cubicBezTo>
                  <a:cubicBezTo>
                    <a:pt x="26" y="56"/>
                    <a:pt x="28" y="48"/>
                    <a:pt x="28" y="38"/>
                  </a:cubicBezTo>
                  <a:cubicBezTo>
                    <a:pt x="27" y="25"/>
                    <a:pt x="28" y="15"/>
                    <a:pt x="27" y="2"/>
                  </a:cubicBezTo>
                  <a:close/>
                  <a:moveTo>
                    <a:pt x="30" y="48"/>
                  </a:moveTo>
                  <a:cubicBezTo>
                    <a:pt x="31" y="52"/>
                    <a:pt x="31" y="57"/>
                    <a:pt x="31" y="61"/>
                  </a:cubicBezTo>
                  <a:cubicBezTo>
                    <a:pt x="32" y="68"/>
                    <a:pt x="32" y="72"/>
                    <a:pt x="32" y="76"/>
                  </a:cubicBezTo>
                  <a:cubicBezTo>
                    <a:pt x="32" y="78"/>
                    <a:pt x="32" y="79"/>
                    <a:pt x="32" y="82"/>
                  </a:cubicBezTo>
                  <a:cubicBezTo>
                    <a:pt x="31" y="88"/>
                    <a:pt x="32" y="95"/>
                    <a:pt x="32" y="101"/>
                  </a:cubicBezTo>
                  <a:cubicBezTo>
                    <a:pt x="32" y="105"/>
                    <a:pt x="33" y="110"/>
                    <a:pt x="33" y="114"/>
                  </a:cubicBezTo>
                  <a:cubicBezTo>
                    <a:pt x="33" y="115"/>
                    <a:pt x="32" y="115"/>
                    <a:pt x="32" y="116"/>
                  </a:cubicBezTo>
                  <a:cubicBezTo>
                    <a:pt x="32" y="121"/>
                    <a:pt x="33" y="128"/>
                    <a:pt x="33" y="131"/>
                  </a:cubicBezTo>
                  <a:cubicBezTo>
                    <a:pt x="33" y="133"/>
                    <a:pt x="33" y="136"/>
                    <a:pt x="33" y="139"/>
                  </a:cubicBezTo>
                  <a:cubicBezTo>
                    <a:pt x="33" y="150"/>
                    <a:pt x="34" y="160"/>
                    <a:pt x="34" y="170"/>
                  </a:cubicBezTo>
                  <a:cubicBezTo>
                    <a:pt x="36" y="169"/>
                    <a:pt x="39" y="167"/>
                    <a:pt x="42" y="165"/>
                  </a:cubicBezTo>
                  <a:cubicBezTo>
                    <a:pt x="43" y="151"/>
                    <a:pt x="41" y="134"/>
                    <a:pt x="41" y="119"/>
                  </a:cubicBezTo>
                  <a:cubicBezTo>
                    <a:pt x="41" y="114"/>
                    <a:pt x="41" y="109"/>
                    <a:pt x="41" y="104"/>
                  </a:cubicBezTo>
                  <a:cubicBezTo>
                    <a:pt x="41" y="98"/>
                    <a:pt x="41" y="92"/>
                    <a:pt x="41" y="86"/>
                  </a:cubicBezTo>
                  <a:cubicBezTo>
                    <a:pt x="41" y="79"/>
                    <a:pt x="41" y="73"/>
                    <a:pt x="41" y="67"/>
                  </a:cubicBezTo>
                  <a:cubicBezTo>
                    <a:pt x="41" y="61"/>
                    <a:pt x="40" y="55"/>
                    <a:pt x="40" y="49"/>
                  </a:cubicBezTo>
                  <a:cubicBezTo>
                    <a:pt x="39" y="44"/>
                    <a:pt x="40" y="38"/>
                    <a:pt x="39" y="33"/>
                  </a:cubicBezTo>
                  <a:cubicBezTo>
                    <a:pt x="39" y="26"/>
                    <a:pt x="38" y="19"/>
                    <a:pt x="39" y="12"/>
                  </a:cubicBezTo>
                  <a:cubicBezTo>
                    <a:pt x="37" y="11"/>
                    <a:pt x="36" y="9"/>
                    <a:pt x="34" y="8"/>
                  </a:cubicBezTo>
                  <a:cubicBezTo>
                    <a:pt x="32" y="7"/>
                    <a:pt x="30" y="5"/>
                    <a:pt x="29" y="5"/>
                  </a:cubicBezTo>
                  <a:cubicBezTo>
                    <a:pt x="30" y="18"/>
                    <a:pt x="30" y="34"/>
                    <a:pt x="30" y="48"/>
                  </a:cubicBezTo>
                  <a:close/>
                  <a:moveTo>
                    <a:pt x="308" y="179"/>
                  </a:moveTo>
                  <a:cubicBezTo>
                    <a:pt x="293" y="178"/>
                    <a:pt x="277" y="178"/>
                    <a:pt x="260" y="178"/>
                  </a:cubicBezTo>
                  <a:cubicBezTo>
                    <a:pt x="253" y="178"/>
                    <a:pt x="246" y="177"/>
                    <a:pt x="241" y="177"/>
                  </a:cubicBezTo>
                  <a:cubicBezTo>
                    <a:pt x="238" y="177"/>
                    <a:pt x="236" y="178"/>
                    <a:pt x="233" y="178"/>
                  </a:cubicBezTo>
                  <a:cubicBezTo>
                    <a:pt x="232" y="178"/>
                    <a:pt x="231" y="177"/>
                    <a:pt x="230" y="177"/>
                  </a:cubicBezTo>
                  <a:cubicBezTo>
                    <a:pt x="229" y="177"/>
                    <a:pt x="228" y="178"/>
                    <a:pt x="228" y="178"/>
                  </a:cubicBezTo>
                  <a:cubicBezTo>
                    <a:pt x="219" y="178"/>
                    <a:pt x="210" y="177"/>
                    <a:pt x="202" y="177"/>
                  </a:cubicBezTo>
                  <a:cubicBezTo>
                    <a:pt x="201" y="177"/>
                    <a:pt x="200" y="178"/>
                    <a:pt x="199" y="178"/>
                  </a:cubicBezTo>
                  <a:cubicBezTo>
                    <a:pt x="199" y="178"/>
                    <a:pt x="198" y="177"/>
                    <a:pt x="197" y="177"/>
                  </a:cubicBezTo>
                  <a:cubicBezTo>
                    <a:pt x="196" y="177"/>
                    <a:pt x="194" y="178"/>
                    <a:pt x="193" y="178"/>
                  </a:cubicBezTo>
                  <a:cubicBezTo>
                    <a:pt x="188" y="178"/>
                    <a:pt x="183" y="178"/>
                    <a:pt x="178" y="177"/>
                  </a:cubicBezTo>
                  <a:cubicBezTo>
                    <a:pt x="168" y="177"/>
                    <a:pt x="158" y="177"/>
                    <a:pt x="149" y="177"/>
                  </a:cubicBezTo>
                  <a:cubicBezTo>
                    <a:pt x="145" y="177"/>
                    <a:pt x="141" y="178"/>
                    <a:pt x="138" y="177"/>
                  </a:cubicBezTo>
                  <a:cubicBezTo>
                    <a:pt x="136" y="176"/>
                    <a:pt x="134" y="176"/>
                    <a:pt x="132" y="177"/>
                  </a:cubicBezTo>
                  <a:cubicBezTo>
                    <a:pt x="128" y="177"/>
                    <a:pt x="124" y="175"/>
                    <a:pt x="120" y="177"/>
                  </a:cubicBezTo>
                  <a:cubicBezTo>
                    <a:pt x="113" y="175"/>
                    <a:pt x="103" y="175"/>
                    <a:pt x="94" y="176"/>
                  </a:cubicBezTo>
                  <a:cubicBezTo>
                    <a:pt x="86" y="176"/>
                    <a:pt x="78" y="175"/>
                    <a:pt x="70" y="175"/>
                  </a:cubicBezTo>
                  <a:cubicBezTo>
                    <a:pt x="57" y="176"/>
                    <a:pt x="42" y="176"/>
                    <a:pt x="30" y="176"/>
                  </a:cubicBezTo>
                  <a:cubicBezTo>
                    <a:pt x="28" y="175"/>
                    <a:pt x="18" y="174"/>
                    <a:pt x="19" y="178"/>
                  </a:cubicBezTo>
                  <a:cubicBezTo>
                    <a:pt x="19" y="183"/>
                    <a:pt x="25" y="181"/>
                    <a:pt x="28" y="181"/>
                  </a:cubicBezTo>
                  <a:cubicBezTo>
                    <a:pt x="32" y="181"/>
                    <a:pt x="37" y="181"/>
                    <a:pt x="41" y="181"/>
                  </a:cubicBezTo>
                  <a:cubicBezTo>
                    <a:pt x="43" y="181"/>
                    <a:pt x="45" y="180"/>
                    <a:pt x="47" y="180"/>
                  </a:cubicBezTo>
                  <a:cubicBezTo>
                    <a:pt x="48" y="180"/>
                    <a:pt x="51" y="181"/>
                    <a:pt x="52" y="181"/>
                  </a:cubicBezTo>
                  <a:cubicBezTo>
                    <a:pt x="61" y="182"/>
                    <a:pt x="69" y="181"/>
                    <a:pt x="77" y="181"/>
                  </a:cubicBezTo>
                  <a:cubicBezTo>
                    <a:pt x="84" y="182"/>
                    <a:pt x="90" y="181"/>
                    <a:pt x="96" y="181"/>
                  </a:cubicBezTo>
                  <a:cubicBezTo>
                    <a:pt x="102" y="181"/>
                    <a:pt x="107" y="182"/>
                    <a:pt x="113" y="182"/>
                  </a:cubicBezTo>
                  <a:cubicBezTo>
                    <a:pt x="124" y="182"/>
                    <a:pt x="135" y="182"/>
                    <a:pt x="147" y="182"/>
                  </a:cubicBezTo>
                  <a:cubicBezTo>
                    <a:pt x="150" y="182"/>
                    <a:pt x="153" y="183"/>
                    <a:pt x="156" y="183"/>
                  </a:cubicBezTo>
                  <a:cubicBezTo>
                    <a:pt x="168" y="183"/>
                    <a:pt x="181" y="182"/>
                    <a:pt x="193" y="183"/>
                  </a:cubicBezTo>
                  <a:cubicBezTo>
                    <a:pt x="196" y="183"/>
                    <a:pt x="199" y="183"/>
                    <a:pt x="201" y="183"/>
                  </a:cubicBezTo>
                  <a:cubicBezTo>
                    <a:pt x="204" y="183"/>
                    <a:pt x="206" y="184"/>
                    <a:pt x="208" y="184"/>
                  </a:cubicBezTo>
                  <a:cubicBezTo>
                    <a:pt x="211" y="184"/>
                    <a:pt x="214" y="184"/>
                    <a:pt x="218" y="184"/>
                  </a:cubicBezTo>
                  <a:cubicBezTo>
                    <a:pt x="231" y="184"/>
                    <a:pt x="247" y="184"/>
                    <a:pt x="259" y="183"/>
                  </a:cubicBezTo>
                  <a:cubicBezTo>
                    <a:pt x="263" y="183"/>
                    <a:pt x="267" y="185"/>
                    <a:pt x="270" y="183"/>
                  </a:cubicBezTo>
                  <a:cubicBezTo>
                    <a:pt x="271" y="184"/>
                    <a:pt x="272" y="184"/>
                    <a:pt x="274" y="184"/>
                  </a:cubicBezTo>
                  <a:cubicBezTo>
                    <a:pt x="285" y="185"/>
                    <a:pt x="295" y="184"/>
                    <a:pt x="307" y="185"/>
                  </a:cubicBezTo>
                  <a:cubicBezTo>
                    <a:pt x="309" y="184"/>
                    <a:pt x="310" y="180"/>
                    <a:pt x="308" y="179"/>
                  </a:cubicBezTo>
                  <a:close/>
                  <a:moveTo>
                    <a:pt x="299" y="137"/>
                  </a:moveTo>
                  <a:cubicBezTo>
                    <a:pt x="299" y="110"/>
                    <a:pt x="299" y="83"/>
                    <a:pt x="297" y="55"/>
                  </a:cubicBezTo>
                  <a:cubicBezTo>
                    <a:pt x="297" y="39"/>
                    <a:pt x="297" y="23"/>
                    <a:pt x="296" y="7"/>
                  </a:cubicBezTo>
                  <a:cubicBezTo>
                    <a:pt x="292" y="8"/>
                    <a:pt x="291" y="12"/>
                    <a:pt x="288" y="14"/>
                  </a:cubicBezTo>
                  <a:cubicBezTo>
                    <a:pt x="291" y="37"/>
                    <a:pt x="290" y="56"/>
                    <a:pt x="291" y="77"/>
                  </a:cubicBezTo>
                  <a:cubicBezTo>
                    <a:pt x="291" y="81"/>
                    <a:pt x="290" y="85"/>
                    <a:pt x="290" y="89"/>
                  </a:cubicBezTo>
                  <a:cubicBezTo>
                    <a:pt x="290" y="100"/>
                    <a:pt x="291" y="108"/>
                    <a:pt x="291" y="118"/>
                  </a:cubicBezTo>
                  <a:cubicBezTo>
                    <a:pt x="292" y="126"/>
                    <a:pt x="291" y="135"/>
                    <a:pt x="291" y="144"/>
                  </a:cubicBezTo>
                  <a:cubicBezTo>
                    <a:pt x="291" y="153"/>
                    <a:pt x="290" y="162"/>
                    <a:pt x="290" y="170"/>
                  </a:cubicBezTo>
                  <a:cubicBezTo>
                    <a:pt x="292" y="173"/>
                    <a:pt x="295" y="174"/>
                    <a:pt x="298" y="175"/>
                  </a:cubicBezTo>
                  <a:cubicBezTo>
                    <a:pt x="299" y="164"/>
                    <a:pt x="298" y="151"/>
                    <a:pt x="299" y="137"/>
                  </a:cubicBezTo>
                  <a:close/>
                  <a:moveTo>
                    <a:pt x="295" y="176"/>
                  </a:moveTo>
                  <a:cubicBezTo>
                    <a:pt x="294" y="175"/>
                    <a:pt x="292" y="174"/>
                    <a:pt x="290" y="173"/>
                  </a:cubicBezTo>
                  <a:cubicBezTo>
                    <a:pt x="289" y="174"/>
                    <a:pt x="289" y="174"/>
                    <a:pt x="288" y="174"/>
                  </a:cubicBezTo>
                  <a:cubicBezTo>
                    <a:pt x="287" y="173"/>
                    <a:pt x="287" y="172"/>
                    <a:pt x="286" y="171"/>
                  </a:cubicBezTo>
                  <a:cubicBezTo>
                    <a:pt x="272" y="169"/>
                    <a:pt x="252" y="170"/>
                    <a:pt x="238" y="169"/>
                  </a:cubicBezTo>
                  <a:cubicBezTo>
                    <a:pt x="237" y="170"/>
                    <a:pt x="236" y="169"/>
                    <a:pt x="236" y="170"/>
                  </a:cubicBezTo>
                  <a:cubicBezTo>
                    <a:pt x="235" y="170"/>
                    <a:pt x="234" y="170"/>
                    <a:pt x="233" y="170"/>
                  </a:cubicBezTo>
                  <a:cubicBezTo>
                    <a:pt x="233" y="173"/>
                    <a:pt x="231" y="174"/>
                    <a:pt x="229" y="175"/>
                  </a:cubicBezTo>
                  <a:cubicBezTo>
                    <a:pt x="252" y="176"/>
                    <a:pt x="277" y="176"/>
                    <a:pt x="295" y="176"/>
                  </a:cubicBezTo>
                  <a:close/>
                  <a:moveTo>
                    <a:pt x="41" y="10"/>
                  </a:moveTo>
                  <a:cubicBezTo>
                    <a:pt x="41" y="11"/>
                    <a:pt x="42" y="9"/>
                    <a:pt x="43" y="10"/>
                  </a:cubicBezTo>
                  <a:cubicBezTo>
                    <a:pt x="43" y="10"/>
                    <a:pt x="44" y="11"/>
                    <a:pt x="45" y="11"/>
                  </a:cubicBezTo>
                  <a:cubicBezTo>
                    <a:pt x="46" y="11"/>
                    <a:pt x="47" y="10"/>
                    <a:pt x="48" y="10"/>
                  </a:cubicBezTo>
                  <a:cubicBezTo>
                    <a:pt x="49" y="10"/>
                    <a:pt x="51" y="11"/>
                    <a:pt x="52" y="11"/>
                  </a:cubicBezTo>
                  <a:cubicBezTo>
                    <a:pt x="53" y="11"/>
                    <a:pt x="54" y="11"/>
                    <a:pt x="55" y="11"/>
                  </a:cubicBezTo>
                  <a:cubicBezTo>
                    <a:pt x="79" y="11"/>
                    <a:pt x="101" y="11"/>
                    <a:pt x="124" y="11"/>
                  </a:cubicBezTo>
                  <a:cubicBezTo>
                    <a:pt x="125" y="11"/>
                    <a:pt x="127" y="11"/>
                    <a:pt x="128" y="11"/>
                  </a:cubicBezTo>
                  <a:cubicBezTo>
                    <a:pt x="139" y="11"/>
                    <a:pt x="149" y="11"/>
                    <a:pt x="161" y="11"/>
                  </a:cubicBezTo>
                  <a:cubicBezTo>
                    <a:pt x="183" y="12"/>
                    <a:pt x="199" y="11"/>
                    <a:pt x="218" y="12"/>
                  </a:cubicBezTo>
                  <a:cubicBezTo>
                    <a:pt x="231" y="12"/>
                    <a:pt x="246" y="12"/>
                    <a:pt x="257" y="11"/>
                  </a:cubicBezTo>
                  <a:cubicBezTo>
                    <a:pt x="267" y="13"/>
                    <a:pt x="277" y="12"/>
                    <a:pt x="287" y="12"/>
                  </a:cubicBezTo>
                  <a:cubicBezTo>
                    <a:pt x="288" y="9"/>
                    <a:pt x="292" y="7"/>
                    <a:pt x="294" y="4"/>
                  </a:cubicBezTo>
                  <a:cubicBezTo>
                    <a:pt x="275" y="3"/>
                    <a:pt x="254" y="5"/>
                    <a:pt x="237" y="4"/>
                  </a:cubicBezTo>
                  <a:cubicBezTo>
                    <a:pt x="228" y="4"/>
                    <a:pt x="218" y="4"/>
                    <a:pt x="208" y="4"/>
                  </a:cubicBezTo>
                  <a:cubicBezTo>
                    <a:pt x="186" y="4"/>
                    <a:pt x="170" y="3"/>
                    <a:pt x="149" y="3"/>
                  </a:cubicBezTo>
                  <a:cubicBezTo>
                    <a:pt x="116" y="3"/>
                    <a:pt x="91" y="3"/>
                    <a:pt x="58" y="3"/>
                  </a:cubicBezTo>
                  <a:cubicBezTo>
                    <a:pt x="50" y="3"/>
                    <a:pt x="41" y="2"/>
                    <a:pt x="36" y="5"/>
                  </a:cubicBezTo>
                  <a:cubicBezTo>
                    <a:pt x="34" y="4"/>
                    <a:pt x="33" y="4"/>
                    <a:pt x="32" y="4"/>
                  </a:cubicBezTo>
                  <a:cubicBezTo>
                    <a:pt x="34" y="6"/>
                    <a:pt x="37" y="9"/>
                    <a:pt x="41" y="10"/>
                  </a:cubicBezTo>
                  <a:close/>
                  <a:moveTo>
                    <a:pt x="288" y="106"/>
                  </a:moveTo>
                  <a:cubicBezTo>
                    <a:pt x="288" y="97"/>
                    <a:pt x="289" y="88"/>
                    <a:pt x="288" y="79"/>
                  </a:cubicBezTo>
                  <a:cubicBezTo>
                    <a:pt x="289" y="76"/>
                    <a:pt x="288" y="72"/>
                    <a:pt x="288" y="68"/>
                  </a:cubicBezTo>
                  <a:cubicBezTo>
                    <a:pt x="288" y="65"/>
                    <a:pt x="288" y="61"/>
                    <a:pt x="288" y="58"/>
                  </a:cubicBezTo>
                  <a:cubicBezTo>
                    <a:pt x="288" y="43"/>
                    <a:pt x="288" y="29"/>
                    <a:pt x="286" y="14"/>
                  </a:cubicBezTo>
                  <a:cubicBezTo>
                    <a:pt x="282" y="14"/>
                    <a:pt x="278" y="14"/>
                    <a:pt x="275" y="14"/>
                  </a:cubicBezTo>
                  <a:cubicBezTo>
                    <a:pt x="271" y="14"/>
                    <a:pt x="267" y="14"/>
                    <a:pt x="264" y="14"/>
                  </a:cubicBezTo>
                  <a:cubicBezTo>
                    <a:pt x="261" y="14"/>
                    <a:pt x="258" y="13"/>
                    <a:pt x="257" y="15"/>
                  </a:cubicBezTo>
                  <a:cubicBezTo>
                    <a:pt x="256" y="14"/>
                    <a:pt x="254" y="14"/>
                    <a:pt x="252" y="14"/>
                  </a:cubicBezTo>
                  <a:cubicBezTo>
                    <a:pt x="242" y="13"/>
                    <a:pt x="228" y="14"/>
                    <a:pt x="216" y="14"/>
                  </a:cubicBezTo>
                  <a:cubicBezTo>
                    <a:pt x="205" y="13"/>
                    <a:pt x="194" y="14"/>
                    <a:pt x="185" y="14"/>
                  </a:cubicBezTo>
                  <a:cubicBezTo>
                    <a:pt x="173" y="13"/>
                    <a:pt x="161" y="13"/>
                    <a:pt x="149" y="13"/>
                  </a:cubicBezTo>
                  <a:cubicBezTo>
                    <a:pt x="143" y="13"/>
                    <a:pt x="138" y="13"/>
                    <a:pt x="133" y="13"/>
                  </a:cubicBezTo>
                  <a:cubicBezTo>
                    <a:pt x="130" y="13"/>
                    <a:pt x="127" y="13"/>
                    <a:pt x="124" y="13"/>
                  </a:cubicBezTo>
                  <a:cubicBezTo>
                    <a:pt x="107" y="13"/>
                    <a:pt x="88" y="13"/>
                    <a:pt x="72" y="13"/>
                  </a:cubicBezTo>
                  <a:cubicBezTo>
                    <a:pt x="64" y="13"/>
                    <a:pt x="57" y="12"/>
                    <a:pt x="51" y="12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2"/>
                    <a:pt x="42" y="13"/>
                    <a:pt x="40" y="13"/>
                  </a:cubicBezTo>
                  <a:cubicBezTo>
                    <a:pt x="40" y="25"/>
                    <a:pt x="42" y="39"/>
                    <a:pt x="42" y="49"/>
                  </a:cubicBezTo>
                  <a:cubicBezTo>
                    <a:pt x="42" y="54"/>
                    <a:pt x="43" y="59"/>
                    <a:pt x="43" y="65"/>
                  </a:cubicBezTo>
                  <a:cubicBezTo>
                    <a:pt x="43" y="73"/>
                    <a:pt x="43" y="81"/>
                    <a:pt x="43" y="89"/>
                  </a:cubicBezTo>
                  <a:cubicBezTo>
                    <a:pt x="43" y="98"/>
                    <a:pt x="44" y="107"/>
                    <a:pt x="44" y="115"/>
                  </a:cubicBezTo>
                  <a:cubicBezTo>
                    <a:pt x="44" y="122"/>
                    <a:pt x="44" y="130"/>
                    <a:pt x="44" y="138"/>
                  </a:cubicBezTo>
                  <a:cubicBezTo>
                    <a:pt x="44" y="147"/>
                    <a:pt x="45" y="155"/>
                    <a:pt x="44" y="164"/>
                  </a:cubicBezTo>
                  <a:cubicBezTo>
                    <a:pt x="76" y="165"/>
                    <a:pt x="110" y="165"/>
                    <a:pt x="140" y="166"/>
                  </a:cubicBezTo>
                  <a:cubicBezTo>
                    <a:pt x="156" y="166"/>
                    <a:pt x="170" y="167"/>
                    <a:pt x="185" y="166"/>
                  </a:cubicBezTo>
                  <a:cubicBezTo>
                    <a:pt x="185" y="161"/>
                    <a:pt x="190" y="160"/>
                    <a:pt x="192" y="157"/>
                  </a:cubicBezTo>
                  <a:cubicBezTo>
                    <a:pt x="197" y="156"/>
                    <a:pt x="202" y="159"/>
                    <a:pt x="207" y="161"/>
                  </a:cubicBezTo>
                  <a:cubicBezTo>
                    <a:pt x="212" y="161"/>
                    <a:pt x="217" y="161"/>
                    <a:pt x="220" y="157"/>
                  </a:cubicBezTo>
                  <a:cubicBezTo>
                    <a:pt x="227" y="158"/>
                    <a:pt x="231" y="163"/>
                    <a:pt x="233" y="168"/>
                  </a:cubicBezTo>
                  <a:cubicBezTo>
                    <a:pt x="251" y="168"/>
                    <a:pt x="269" y="168"/>
                    <a:pt x="288" y="169"/>
                  </a:cubicBezTo>
                  <a:cubicBezTo>
                    <a:pt x="289" y="149"/>
                    <a:pt x="289" y="127"/>
                    <a:pt x="288" y="106"/>
                  </a:cubicBezTo>
                  <a:close/>
                  <a:moveTo>
                    <a:pt x="272" y="245"/>
                  </a:moveTo>
                  <a:cubicBezTo>
                    <a:pt x="271" y="227"/>
                    <a:pt x="270" y="208"/>
                    <a:pt x="269" y="186"/>
                  </a:cubicBezTo>
                  <a:cubicBezTo>
                    <a:pt x="265" y="186"/>
                    <a:pt x="264" y="186"/>
                    <a:pt x="261" y="186"/>
                  </a:cubicBezTo>
                  <a:cubicBezTo>
                    <a:pt x="259" y="193"/>
                    <a:pt x="261" y="202"/>
                    <a:pt x="261" y="211"/>
                  </a:cubicBezTo>
                  <a:cubicBezTo>
                    <a:pt x="261" y="216"/>
                    <a:pt x="261" y="222"/>
                    <a:pt x="261" y="227"/>
                  </a:cubicBezTo>
                  <a:cubicBezTo>
                    <a:pt x="261" y="233"/>
                    <a:pt x="262" y="238"/>
                    <a:pt x="262" y="243"/>
                  </a:cubicBezTo>
                  <a:cubicBezTo>
                    <a:pt x="262" y="254"/>
                    <a:pt x="262" y="264"/>
                    <a:pt x="263" y="274"/>
                  </a:cubicBezTo>
                  <a:cubicBezTo>
                    <a:pt x="263" y="276"/>
                    <a:pt x="263" y="278"/>
                    <a:pt x="264" y="279"/>
                  </a:cubicBezTo>
                  <a:cubicBezTo>
                    <a:pt x="267" y="279"/>
                    <a:pt x="270" y="277"/>
                    <a:pt x="272" y="276"/>
                  </a:cubicBezTo>
                  <a:cubicBezTo>
                    <a:pt x="273" y="267"/>
                    <a:pt x="273" y="255"/>
                    <a:pt x="272" y="245"/>
                  </a:cubicBezTo>
                  <a:close/>
                  <a:moveTo>
                    <a:pt x="261" y="254"/>
                  </a:moveTo>
                  <a:cubicBezTo>
                    <a:pt x="260" y="256"/>
                    <a:pt x="258" y="255"/>
                    <a:pt x="257" y="255"/>
                  </a:cubicBezTo>
                  <a:cubicBezTo>
                    <a:pt x="256" y="260"/>
                    <a:pt x="258" y="269"/>
                    <a:pt x="257" y="275"/>
                  </a:cubicBezTo>
                  <a:cubicBezTo>
                    <a:pt x="259" y="277"/>
                    <a:pt x="260" y="278"/>
                    <a:pt x="261" y="279"/>
                  </a:cubicBezTo>
                  <a:cubicBezTo>
                    <a:pt x="261" y="272"/>
                    <a:pt x="261" y="262"/>
                    <a:pt x="261" y="254"/>
                  </a:cubicBezTo>
                  <a:close/>
                  <a:moveTo>
                    <a:pt x="260" y="232"/>
                  </a:moveTo>
                  <a:cubicBezTo>
                    <a:pt x="259" y="216"/>
                    <a:pt x="260" y="202"/>
                    <a:pt x="258" y="186"/>
                  </a:cubicBezTo>
                  <a:cubicBezTo>
                    <a:pt x="256" y="186"/>
                    <a:pt x="256" y="186"/>
                    <a:pt x="254" y="186"/>
                  </a:cubicBezTo>
                  <a:cubicBezTo>
                    <a:pt x="254" y="200"/>
                    <a:pt x="255" y="213"/>
                    <a:pt x="256" y="228"/>
                  </a:cubicBezTo>
                  <a:cubicBezTo>
                    <a:pt x="256" y="233"/>
                    <a:pt x="256" y="238"/>
                    <a:pt x="257" y="242"/>
                  </a:cubicBezTo>
                  <a:cubicBezTo>
                    <a:pt x="258" y="242"/>
                    <a:pt x="259" y="241"/>
                    <a:pt x="260" y="241"/>
                  </a:cubicBezTo>
                  <a:cubicBezTo>
                    <a:pt x="261" y="239"/>
                    <a:pt x="259" y="235"/>
                    <a:pt x="261" y="232"/>
                  </a:cubicBezTo>
                  <a:cubicBezTo>
                    <a:pt x="261" y="232"/>
                    <a:pt x="261" y="232"/>
                    <a:pt x="261" y="232"/>
                  </a:cubicBezTo>
                  <a:cubicBezTo>
                    <a:pt x="261" y="232"/>
                    <a:pt x="260" y="232"/>
                    <a:pt x="260" y="232"/>
                  </a:cubicBezTo>
                  <a:close/>
                  <a:moveTo>
                    <a:pt x="261" y="248"/>
                  </a:moveTo>
                  <a:cubicBezTo>
                    <a:pt x="260" y="248"/>
                    <a:pt x="258" y="248"/>
                    <a:pt x="257" y="248"/>
                  </a:cubicBezTo>
                  <a:cubicBezTo>
                    <a:pt x="257" y="250"/>
                    <a:pt x="257" y="251"/>
                    <a:pt x="257" y="252"/>
                  </a:cubicBezTo>
                  <a:cubicBezTo>
                    <a:pt x="259" y="251"/>
                    <a:pt x="260" y="253"/>
                    <a:pt x="261" y="251"/>
                  </a:cubicBezTo>
                  <a:cubicBezTo>
                    <a:pt x="260" y="251"/>
                    <a:pt x="261" y="249"/>
                    <a:pt x="261" y="248"/>
                  </a:cubicBezTo>
                  <a:close/>
                  <a:moveTo>
                    <a:pt x="260" y="243"/>
                  </a:moveTo>
                  <a:cubicBezTo>
                    <a:pt x="259" y="244"/>
                    <a:pt x="257" y="243"/>
                    <a:pt x="256" y="244"/>
                  </a:cubicBezTo>
                  <a:cubicBezTo>
                    <a:pt x="256" y="244"/>
                    <a:pt x="257" y="245"/>
                    <a:pt x="257" y="246"/>
                  </a:cubicBezTo>
                  <a:cubicBezTo>
                    <a:pt x="258" y="245"/>
                    <a:pt x="259" y="246"/>
                    <a:pt x="261" y="246"/>
                  </a:cubicBezTo>
                  <a:cubicBezTo>
                    <a:pt x="260" y="245"/>
                    <a:pt x="260" y="244"/>
                    <a:pt x="260" y="243"/>
                  </a:cubicBezTo>
                  <a:close/>
                  <a:moveTo>
                    <a:pt x="255" y="248"/>
                  </a:moveTo>
                  <a:cubicBezTo>
                    <a:pt x="254" y="248"/>
                    <a:pt x="253" y="248"/>
                    <a:pt x="253" y="248"/>
                  </a:cubicBezTo>
                  <a:cubicBezTo>
                    <a:pt x="254" y="250"/>
                    <a:pt x="253" y="250"/>
                    <a:pt x="253" y="252"/>
                  </a:cubicBezTo>
                  <a:cubicBezTo>
                    <a:pt x="254" y="252"/>
                    <a:pt x="254" y="252"/>
                    <a:pt x="255" y="252"/>
                  </a:cubicBezTo>
                  <a:cubicBezTo>
                    <a:pt x="255" y="250"/>
                    <a:pt x="255" y="249"/>
                    <a:pt x="255" y="248"/>
                  </a:cubicBezTo>
                  <a:close/>
                  <a:moveTo>
                    <a:pt x="253" y="211"/>
                  </a:moveTo>
                  <a:cubicBezTo>
                    <a:pt x="252" y="222"/>
                    <a:pt x="250" y="232"/>
                    <a:pt x="250" y="242"/>
                  </a:cubicBezTo>
                  <a:cubicBezTo>
                    <a:pt x="251" y="241"/>
                    <a:pt x="253" y="242"/>
                    <a:pt x="255" y="241"/>
                  </a:cubicBezTo>
                  <a:cubicBezTo>
                    <a:pt x="254" y="231"/>
                    <a:pt x="254" y="221"/>
                    <a:pt x="253" y="211"/>
                  </a:cubicBezTo>
                  <a:close/>
                  <a:moveTo>
                    <a:pt x="253" y="243"/>
                  </a:moveTo>
                  <a:cubicBezTo>
                    <a:pt x="253" y="244"/>
                    <a:pt x="253" y="245"/>
                    <a:pt x="253" y="246"/>
                  </a:cubicBezTo>
                  <a:cubicBezTo>
                    <a:pt x="254" y="246"/>
                    <a:pt x="254" y="246"/>
                    <a:pt x="254" y="246"/>
                  </a:cubicBezTo>
                  <a:cubicBezTo>
                    <a:pt x="254" y="245"/>
                    <a:pt x="254" y="243"/>
                    <a:pt x="253" y="243"/>
                  </a:cubicBezTo>
                  <a:close/>
                  <a:moveTo>
                    <a:pt x="252" y="206"/>
                  </a:moveTo>
                  <a:cubicBezTo>
                    <a:pt x="252" y="205"/>
                    <a:pt x="253" y="206"/>
                    <a:pt x="253" y="204"/>
                  </a:cubicBezTo>
                  <a:cubicBezTo>
                    <a:pt x="252" y="199"/>
                    <a:pt x="253" y="191"/>
                    <a:pt x="252" y="186"/>
                  </a:cubicBezTo>
                  <a:cubicBezTo>
                    <a:pt x="251" y="186"/>
                    <a:pt x="248" y="185"/>
                    <a:pt x="247" y="186"/>
                  </a:cubicBezTo>
                  <a:cubicBezTo>
                    <a:pt x="246" y="190"/>
                    <a:pt x="246" y="195"/>
                    <a:pt x="246" y="200"/>
                  </a:cubicBezTo>
                  <a:cubicBezTo>
                    <a:pt x="245" y="206"/>
                    <a:pt x="243" y="213"/>
                    <a:pt x="242" y="220"/>
                  </a:cubicBezTo>
                  <a:cubicBezTo>
                    <a:pt x="241" y="225"/>
                    <a:pt x="241" y="232"/>
                    <a:pt x="240" y="235"/>
                  </a:cubicBezTo>
                  <a:cubicBezTo>
                    <a:pt x="240" y="237"/>
                    <a:pt x="240" y="239"/>
                    <a:pt x="239" y="241"/>
                  </a:cubicBezTo>
                  <a:cubicBezTo>
                    <a:pt x="237" y="240"/>
                    <a:pt x="238" y="238"/>
                    <a:pt x="238" y="236"/>
                  </a:cubicBezTo>
                  <a:cubicBezTo>
                    <a:pt x="238" y="235"/>
                    <a:pt x="238" y="233"/>
                    <a:pt x="239" y="231"/>
                  </a:cubicBezTo>
                  <a:cubicBezTo>
                    <a:pt x="240" y="217"/>
                    <a:pt x="245" y="202"/>
                    <a:pt x="245" y="186"/>
                  </a:cubicBezTo>
                  <a:cubicBezTo>
                    <a:pt x="244" y="186"/>
                    <a:pt x="243" y="186"/>
                    <a:pt x="242" y="186"/>
                  </a:cubicBezTo>
                  <a:cubicBezTo>
                    <a:pt x="239" y="203"/>
                    <a:pt x="237" y="225"/>
                    <a:pt x="234" y="241"/>
                  </a:cubicBezTo>
                  <a:cubicBezTo>
                    <a:pt x="239" y="241"/>
                    <a:pt x="244" y="241"/>
                    <a:pt x="248" y="241"/>
                  </a:cubicBezTo>
                  <a:cubicBezTo>
                    <a:pt x="249" y="230"/>
                    <a:pt x="252" y="218"/>
                    <a:pt x="252" y="206"/>
                  </a:cubicBezTo>
                  <a:close/>
                  <a:moveTo>
                    <a:pt x="249" y="249"/>
                  </a:moveTo>
                  <a:cubicBezTo>
                    <a:pt x="249" y="250"/>
                    <a:pt x="249" y="251"/>
                    <a:pt x="249" y="252"/>
                  </a:cubicBezTo>
                  <a:cubicBezTo>
                    <a:pt x="250" y="252"/>
                    <a:pt x="250" y="252"/>
                    <a:pt x="251" y="252"/>
                  </a:cubicBezTo>
                  <a:cubicBezTo>
                    <a:pt x="251" y="251"/>
                    <a:pt x="251" y="250"/>
                    <a:pt x="251" y="248"/>
                  </a:cubicBezTo>
                  <a:cubicBezTo>
                    <a:pt x="250" y="248"/>
                    <a:pt x="250" y="249"/>
                    <a:pt x="249" y="249"/>
                  </a:cubicBezTo>
                  <a:close/>
                  <a:moveTo>
                    <a:pt x="251" y="244"/>
                  </a:moveTo>
                  <a:cubicBezTo>
                    <a:pt x="249" y="244"/>
                    <a:pt x="249" y="245"/>
                    <a:pt x="249" y="246"/>
                  </a:cubicBezTo>
                  <a:cubicBezTo>
                    <a:pt x="249" y="246"/>
                    <a:pt x="250" y="246"/>
                    <a:pt x="251" y="246"/>
                  </a:cubicBezTo>
                  <a:cubicBezTo>
                    <a:pt x="251" y="245"/>
                    <a:pt x="251" y="244"/>
                    <a:pt x="251" y="244"/>
                  </a:cubicBezTo>
                  <a:close/>
                  <a:moveTo>
                    <a:pt x="244" y="249"/>
                  </a:moveTo>
                  <a:cubicBezTo>
                    <a:pt x="245" y="250"/>
                    <a:pt x="244" y="251"/>
                    <a:pt x="244" y="252"/>
                  </a:cubicBezTo>
                  <a:cubicBezTo>
                    <a:pt x="244" y="252"/>
                    <a:pt x="246" y="252"/>
                    <a:pt x="247" y="252"/>
                  </a:cubicBezTo>
                  <a:cubicBezTo>
                    <a:pt x="247" y="251"/>
                    <a:pt x="247" y="250"/>
                    <a:pt x="247" y="248"/>
                  </a:cubicBezTo>
                  <a:cubicBezTo>
                    <a:pt x="246" y="248"/>
                    <a:pt x="245" y="248"/>
                    <a:pt x="244" y="249"/>
                  </a:cubicBezTo>
                  <a:close/>
                  <a:moveTo>
                    <a:pt x="246" y="243"/>
                  </a:moveTo>
                  <a:cubicBezTo>
                    <a:pt x="246" y="244"/>
                    <a:pt x="245" y="244"/>
                    <a:pt x="244" y="244"/>
                  </a:cubicBezTo>
                  <a:cubicBezTo>
                    <a:pt x="244" y="244"/>
                    <a:pt x="244" y="246"/>
                    <a:pt x="244" y="246"/>
                  </a:cubicBezTo>
                  <a:cubicBezTo>
                    <a:pt x="245" y="245"/>
                    <a:pt x="246" y="247"/>
                    <a:pt x="247" y="246"/>
                  </a:cubicBezTo>
                  <a:cubicBezTo>
                    <a:pt x="246" y="245"/>
                    <a:pt x="247" y="243"/>
                    <a:pt x="246" y="243"/>
                  </a:cubicBezTo>
                  <a:close/>
                  <a:moveTo>
                    <a:pt x="237" y="255"/>
                  </a:moveTo>
                  <a:cubicBezTo>
                    <a:pt x="235" y="260"/>
                    <a:pt x="234" y="266"/>
                    <a:pt x="232" y="272"/>
                  </a:cubicBezTo>
                  <a:cubicBezTo>
                    <a:pt x="237" y="272"/>
                    <a:pt x="239" y="272"/>
                    <a:pt x="243" y="272"/>
                  </a:cubicBezTo>
                  <a:cubicBezTo>
                    <a:pt x="245" y="267"/>
                    <a:pt x="246" y="261"/>
                    <a:pt x="246" y="255"/>
                  </a:cubicBezTo>
                  <a:cubicBezTo>
                    <a:pt x="243" y="254"/>
                    <a:pt x="241" y="254"/>
                    <a:pt x="237" y="255"/>
                  </a:cubicBezTo>
                  <a:close/>
                  <a:moveTo>
                    <a:pt x="242" y="244"/>
                  </a:moveTo>
                  <a:cubicBezTo>
                    <a:pt x="236" y="242"/>
                    <a:pt x="231" y="243"/>
                    <a:pt x="225" y="244"/>
                  </a:cubicBezTo>
                  <a:cubicBezTo>
                    <a:pt x="219" y="244"/>
                    <a:pt x="213" y="243"/>
                    <a:pt x="206" y="243"/>
                  </a:cubicBezTo>
                  <a:cubicBezTo>
                    <a:pt x="205" y="243"/>
                    <a:pt x="203" y="243"/>
                    <a:pt x="201" y="243"/>
                  </a:cubicBezTo>
                  <a:cubicBezTo>
                    <a:pt x="192" y="243"/>
                    <a:pt x="186" y="243"/>
                    <a:pt x="178" y="243"/>
                  </a:cubicBezTo>
                  <a:cubicBezTo>
                    <a:pt x="172" y="242"/>
                    <a:pt x="159" y="244"/>
                    <a:pt x="150" y="243"/>
                  </a:cubicBezTo>
                  <a:cubicBezTo>
                    <a:pt x="145" y="242"/>
                    <a:pt x="139" y="243"/>
                    <a:pt x="134" y="243"/>
                  </a:cubicBezTo>
                  <a:cubicBezTo>
                    <a:pt x="118" y="243"/>
                    <a:pt x="105" y="243"/>
                    <a:pt x="92" y="243"/>
                  </a:cubicBezTo>
                  <a:cubicBezTo>
                    <a:pt x="92" y="246"/>
                    <a:pt x="92" y="249"/>
                    <a:pt x="93" y="252"/>
                  </a:cubicBezTo>
                  <a:cubicBezTo>
                    <a:pt x="106" y="253"/>
                    <a:pt x="121" y="252"/>
                    <a:pt x="136" y="252"/>
                  </a:cubicBezTo>
                  <a:cubicBezTo>
                    <a:pt x="174" y="252"/>
                    <a:pt x="202" y="252"/>
                    <a:pt x="242" y="252"/>
                  </a:cubicBezTo>
                  <a:cubicBezTo>
                    <a:pt x="242" y="250"/>
                    <a:pt x="243" y="247"/>
                    <a:pt x="242" y="244"/>
                  </a:cubicBezTo>
                  <a:close/>
                  <a:moveTo>
                    <a:pt x="240" y="186"/>
                  </a:moveTo>
                  <a:cubicBezTo>
                    <a:pt x="240" y="186"/>
                    <a:pt x="240" y="186"/>
                    <a:pt x="239" y="186"/>
                  </a:cubicBezTo>
                  <a:cubicBezTo>
                    <a:pt x="234" y="186"/>
                    <a:pt x="230" y="186"/>
                    <a:pt x="226" y="186"/>
                  </a:cubicBezTo>
                  <a:cubicBezTo>
                    <a:pt x="221" y="186"/>
                    <a:pt x="217" y="186"/>
                    <a:pt x="214" y="186"/>
                  </a:cubicBezTo>
                  <a:cubicBezTo>
                    <a:pt x="206" y="185"/>
                    <a:pt x="196" y="185"/>
                    <a:pt x="189" y="186"/>
                  </a:cubicBezTo>
                  <a:cubicBezTo>
                    <a:pt x="185" y="186"/>
                    <a:pt x="181" y="185"/>
                    <a:pt x="177" y="185"/>
                  </a:cubicBezTo>
                  <a:cubicBezTo>
                    <a:pt x="174" y="185"/>
                    <a:pt x="170" y="185"/>
                    <a:pt x="167" y="186"/>
                  </a:cubicBezTo>
                  <a:cubicBezTo>
                    <a:pt x="167" y="185"/>
                    <a:pt x="166" y="185"/>
                    <a:pt x="165" y="185"/>
                  </a:cubicBezTo>
                  <a:cubicBezTo>
                    <a:pt x="161" y="184"/>
                    <a:pt x="156" y="185"/>
                    <a:pt x="152" y="185"/>
                  </a:cubicBezTo>
                  <a:cubicBezTo>
                    <a:pt x="143" y="185"/>
                    <a:pt x="134" y="184"/>
                    <a:pt x="124" y="184"/>
                  </a:cubicBezTo>
                  <a:cubicBezTo>
                    <a:pt x="121" y="184"/>
                    <a:pt x="117" y="183"/>
                    <a:pt x="115" y="183"/>
                  </a:cubicBezTo>
                  <a:cubicBezTo>
                    <a:pt x="113" y="183"/>
                    <a:pt x="113" y="185"/>
                    <a:pt x="112" y="184"/>
                  </a:cubicBezTo>
                  <a:cubicBezTo>
                    <a:pt x="102" y="184"/>
                    <a:pt x="87" y="183"/>
                    <a:pt x="78" y="183"/>
                  </a:cubicBezTo>
                  <a:cubicBezTo>
                    <a:pt x="77" y="198"/>
                    <a:pt x="75" y="211"/>
                    <a:pt x="73" y="226"/>
                  </a:cubicBezTo>
                  <a:cubicBezTo>
                    <a:pt x="73" y="231"/>
                    <a:pt x="72" y="236"/>
                    <a:pt x="72" y="240"/>
                  </a:cubicBezTo>
                  <a:cubicBezTo>
                    <a:pt x="76" y="241"/>
                    <a:pt x="81" y="241"/>
                    <a:pt x="86" y="241"/>
                  </a:cubicBezTo>
                  <a:cubicBezTo>
                    <a:pt x="93" y="241"/>
                    <a:pt x="99" y="241"/>
                    <a:pt x="105" y="241"/>
                  </a:cubicBezTo>
                  <a:cubicBezTo>
                    <a:pt x="119" y="241"/>
                    <a:pt x="132" y="241"/>
                    <a:pt x="144" y="241"/>
                  </a:cubicBezTo>
                  <a:cubicBezTo>
                    <a:pt x="158" y="241"/>
                    <a:pt x="169" y="242"/>
                    <a:pt x="181" y="241"/>
                  </a:cubicBezTo>
                  <a:cubicBezTo>
                    <a:pt x="197" y="241"/>
                    <a:pt x="216" y="242"/>
                    <a:pt x="233" y="241"/>
                  </a:cubicBezTo>
                  <a:cubicBezTo>
                    <a:pt x="235" y="222"/>
                    <a:pt x="238" y="204"/>
                    <a:pt x="240" y="186"/>
                  </a:cubicBezTo>
                  <a:close/>
                  <a:moveTo>
                    <a:pt x="233" y="255"/>
                  </a:moveTo>
                  <a:cubicBezTo>
                    <a:pt x="233" y="256"/>
                    <a:pt x="233" y="257"/>
                    <a:pt x="232" y="258"/>
                  </a:cubicBezTo>
                  <a:cubicBezTo>
                    <a:pt x="232" y="262"/>
                    <a:pt x="228" y="267"/>
                    <a:pt x="231" y="270"/>
                  </a:cubicBezTo>
                  <a:cubicBezTo>
                    <a:pt x="232" y="265"/>
                    <a:pt x="234" y="260"/>
                    <a:pt x="235" y="255"/>
                  </a:cubicBezTo>
                  <a:cubicBezTo>
                    <a:pt x="234" y="254"/>
                    <a:pt x="234" y="255"/>
                    <a:pt x="233" y="255"/>
                  </a:cubicBezTo>
                  <a:close/>
                  <a:moveTo>
                    <a:pt x="187" y="170"/>
                  </a:moveTo>
                  <a:cubicBezTo>
                    <a:pt x="190" y="172"/>
                    <a:pt x="193" y="173"/>
                    <a:pt x="197" y="173"/>
                  </a:cubicBezTo>
                  <a:cubicBezTo>
                    <a:pt x="207" y="175"/>
                    <a:pt x="222" y="176"/>
                    <a:pt x="230" y="172"/>
                  </a:cubicBezTo>
                  <a:cubicBezTo>
                    <a:pt x="232" y="169"/>
                    <a:pt x="229" y="165"/>
                    <a:pt x="227" y="163"/>
                  </a:cubicBezTo>
                  <a:cubicBezTo>
                    <a:pt x="226" y="165"/>
                    <a:pt x="225" y="167"/>
                    <a:pt x="224" y="168"/>
                  </a:cubicBezTo>
                  <a:cubicBezTo>
                    <a:pt x="214" y="173"/>
                    <a:pt x="202" y="170"/>
                    <a:pt x="193" y="166"/>
                  </a:cubicBezTo>
                  <a:cubicBezTo>
                    <a:pt x="192" y="165"/>
                    <a:pt x="191" y="164"/>
                    <a:pt x="190" y="162"/>
                  </a:cubicBezTo>
                  <a:cubicBezTo>
                    <a:pt x="188" y="164"/>
                    <a:pt x="187" y="166"/>
                    <a:pt x="187" y="170"/>
                  </a:cubicBezTo>
                  <a:close/>
                  <a:moveTo>
                    <a:pt x="197" y="165"/>
                  </a:moveTo>
                  <a:cubicBezTo>
                    <a:pt x="198" y="166"/>
                    <a:pt x="200" y="167"/>
                    <a:pt x="201" y="168"/>
                  </a:cubicBezTo>
                  <a:cubicBezTo>
                    <a:pt x="210" y="170"/>
                    <a:pt x="226" y="170"/>
                    <a:pt x="224" y="161"/>
                  </a:cubicBezTo>
                  <a:cubicBezTo>
                    <a:pt x="220" y="158"/>
                    <a:pt x="218" y="162"/>
                    <a:pt x="214" y="163"/>
                  </a:cubicBezTo>
                  <a:cubicBezTo>
                    <a:pt x="210" y="164"/>
                    <a:pt x="206" y="163"/>
                    <a:pt x="202" y="162"/>
                  </a:cubicBezTo>
                  <a:cubicBezTo>
                    <a:pt x="199" y="161"/>
                    <a:pt x="194" y="157"/>
                    <a:pt x="192" y="162"/>
                  </a:cubicBezTo>
                  <a:cubicBezTo>
                    <a:pt x="193" y="164"/>
                    <a:pt x="194" y="164"/>
                    <a:pt x="197" y="165"/>
                  </a:cubicBezTo>
                  <a:close/>
                  <a:moveTo>
                    <a:pt x="185" y="169"/>
                  </a:moveTo>
                  <a:cubicBezTo>
                    <a:pt x="168" y="168"/>
                    <a:pt x="154" y="168"/>
                    <a:pt x="141" y="168"/>
                  </a:cubicBezTo>
                  <a:cubicBezTo>
                    <a:pt x="133" y="168"/>
                    <a:pt x="121" y="167"/>
                    <a:pt x="111" y="168"/>
                  </a:cubicBezTo>
                  <a:cubicBezTo>
                    <a:pt x="106" y="166"/>
                    <a:pt x="97" y="167"/>
                    <a:pt x="91" y="167"/>
                  </a:cubicBezTo>
                  <a:cubicBezTo>
                    <a:pt x="84" y="167"/>
                    <a:pt x="78" y="166"/>
                    <a:pt x="72" y="166"/>
                  </a:cubicBezTo>
                  <a:cubicBezTo>
                    <a:pt x="63" y="166"/>
                    <a:pt x="54" y="166"/>
                    <a:pt x="45" y="166"/>
                  </a:cubicBezTo>
                  <a:cubicBezTo>
                    <a:pt x="43" y="167"/>
                    <a:pt x="41" y="169"/>
                    <a:pt x="38" y="170"/>
                  </a:cubicBezTo>
                  <a:cubicBezTo>
                    <a:pt x="37" y="171"/>
                    <a:pt x="34" y="171"/>
                    <a:pt x="33" y="173"/>
                  </a:cubicBezTo>
                  <a:cubicBezTo>
                    <a:pt x="53" y="174"/>
                    <a:pt x="75" y="174"/>
                    <a:pt x="98" y="174"/>
                  </a:cubicBezTo>
                  <a:cubicBezTo>
                    <a:pt x="107" y="174"/>
                    <a:pt x="115" y="174"/>
                    <a:pt x="123" y="174"/>
                  </a:cubicBezTo>
                  <a:cubicBezTo>
                    <a:pt x="135" y="174"/>
                    <a:pt x="152" y="173"/>
                    <a:pt x="165" y="175"/>
                  </a:cubicBezTo>
                  <a:cubicBezTo>
                    <a:pt x="174" y="176"/>
                    <a:pt x="183" y="174"/>
                    <a:pt x="192" y="175"/>
                  </a:cubicBezTo>
                  <a:cubicBezTo>
                    <a:pt x="190" y="173"/>
                    <a:pt x="186" y="172"/>
                    <a:pt x="185" y="169"/>
                  </a:cubicBezTo>
                  <a:close/>
                  <a:moveTo>
                    <a:pt x="86" y="249"/>
                  </a:moveTo>
                  <a:cubicBezTo>
                    <a:pt x="86" y="251"/>
                    <a:pt x="85" y="251"/>
                    <a:pt x="85" y="252"/>
                  </a:cubicBezTo>
                  <a:cubicBezTo>
                    <a:pt x="87" y="252"/>
                    <a:pt x="89" y="252"/>
                    <a:pt x="90" y="253"/>
                  </a:cubicBezTo>
                  <a:cubicBezTo>
                    <a:pt x="93" y="248"/>
                    <a:pt x="88" y="249"/>
                    <a:pt x="86" y="249"/>
                  </a:cubicBezTo>
                  <a:close/>
                  <a:moveTo>
                    <a:pt x="90" y="243"/>
                  </a:moveTo>
                  <a:cubicBezTo>
                    <a:pt x="88" y="242"/>
                    <a:pt x="87" y="243"/>
                    <a:pt x="86" y="243"/>
                  </a:cubicBezTo>
                  <a:cubicBezTo>
                    <a:pt x="86" y="245"/>
                    <a:pt x="86" y="246"/>
                    <a:pt x="86" y="247"/>
                  </a:cubicBezTo>
                  <a:cubicBezTo>
                    <a:pt x="87" y="247"/>
                    <a:pt x="88" y="247"/>
                    <a:pt x="90" y="247"/>
                  </a:cubicBezTo>
                  <a:cubicBezTo>
                    <a:pt x="90" y="245"/>
                    <a:pt x="90" y="244"/>
                    <a:pt x="90" y="243"/>
                  </a:cubicBezTo>
                  <a:close/>
                  <a:moveTo>
                    <a:pt x="84" y="243"/>
                  </a:moveTo>
                  <a:cubicBezTo>
                    <a:pt x="83" y="243"/>
                    <a:pt x="81" y="243"/>
                    <a:pt x="81" y="243"/>
                  </a:cubicBezTo>
                  <a:cubicBezTo>
                    <a:pt x="81" y="245"/>
                    <a:pt x="80" y="245"/>
                    <a:pt x="80" y="247"/>
                  </a:cubicBezTo>
                  <a:cubicBezTo>
                    <a:pt x="82" y="247"/>
                    <a:pt x="83" y="247"/>
                    <a:pt x="84" y="247"/>
                  </a:cubicBezTo>
                  <a:cubicBezTo>
                    <a:pt x="84" y="246"/>
                    <a:pt x="84" y="244"/>
                    <a:pt x="84" y="243"/>
                  </a:cubicBezTo>
                  <a:close/>
                  <a:moveTo>
                    <a:pt x="80" y="249"/>
                  </a:moveTo>
                  <a:cubicBezTo>
                    <a:pt x="80" y="250"/>
                    <a:pt x="80" y="251"/>
                    <a:pt x="80" y="252"/>
                  </a:cubicBezTo>
                  <a:cubicBezTo>
                    <a:pt x="81" y="253"/>
                    <a:pt x="82" y="251"/>
                    <a:pt x="84" y="252"/>
                  </a:cubicBezTo>
                  <a:cubicBezTo>
                    <a:pt x="84" y="251"/>
                    <a:pt x="84" y="250"/>
                    <a:pt x="84" y="249"/>
                  </a:cubicBezTo>
                  <a:cubicBezTo>
                    <a:pt x="83" y="249"/>
                    <a:pt x="82" y="249"/>
                    <a:pt x="80" y="249"/>
                  </a:cubicBezTo>
                  <a:close/>
                  <a:moveTo>
                    <a:pt x="75" y="243"/>
                  </a:moveTo>
                  <a:cubicBezTo>
                    <a:pt x="75" y="245"/>
                    <a:pt x="74" y="246"/>
                    <a:pt x="75" y="247"/>
                  </a:cubicBezTo>
                  <a:cubicBezTo>
                    <a:pt x="76" y="246"/>
                    <a:pt x="78" y="247"/>
                    <a:pt x="79" y="247"/>
                  </a:cubicBezTo>
                  <a:cubicBezTo>
                    <a:pt x="79" y="245"/>
                    <a:pt x="78" y="244"/>
                    <a:pt x="79" y="243"/>
                  </a:cubicBezTo>
                  <a:cubicBezTo>
                    <a:pt x="77" y="243"/>
                    <a:pt x="76" y="243"/>
                    <a:pt x="75" y="243"/>
                  </a:cubicBezTo>
                  <a:close/>
                  <a:moveTo>
                    <a:pt x="75" y="249"/>
                  </a:moveTo>
                  <a:cubicBezTo>
                    <a:pt x="75" y="250"/>
                    <a:pt x="75" y="251"/>
                    <a:pt x="75" y="252"/>
                  </a:cubicBezTo>
                  <a:cubicBezTo>
                    <a:pt x="77" y="252"/>
                    <a:pt x="77" y="252"/>
                    <a:pt x="78" y="252"/>
                  </a:cubicBezTo>
                  <a:cubicBezTo>
                    <a:pt x="80" y="249"/>
                    <a:pt x="77" y="249"/>
                    <a:pt x="75" y="249"/>
                  </a:cubicBezTo>
                  <a:close/>
                  <a:moveTo>
                    <a:pt x="66" y="183"/>
                  </a:moveTo>
                  <a:cubicBezTo>
                    <a:pt x="64" y="200"/>
                    <a:pt x="62" y="219"/>
                    <a:pt x="59" y="239"/>
                  </a:cubicBezTo>
                  <a:cubicBezTo>
                    <a:pt x="58" y="245"/>
                    <a:pt x="59" y="252"/>
                    <a:pt x="57" y="258"/>
                  </a:cubicBezTo>
                  <a:cubicBezTo>
                    <a:pt x="56" y="265"/>
                    <a:pt x="56" y="273"/>
                    <a:pt x="56" y="278"/>
                  </a:cubicBezTo>
                  <a:cubicBezTo>
                    <a:pt x="59" y="278"/>
                    <a:pt x="62" y="279"/>
                    <a:pt x="65" y="280"/>
                  </a:cubicBezTo>
                  <a:cubicBezTo>
                    <a:pt x="66" y="278"/>
                    <a:pt x="67" y="277"/>
                    <a:pt x="66" y="274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8" y="268"/>
                    <a:pt x="68" y="260"/>
                    <a:pt x="69" y="255"/>
                  </a:cubicBezTo>
                  <a:cubicBezTo>
                    <a:pt x="68" y="254"/>
                    <a:pt x="67" y="254"/>
                    <a:pt x="67" y="253"/>
                  </a:cubicBezTo>
                  <a:cubicBezTo>
                    <a:pt x="68" y="252"/>
                    <a:pt x="69" y="253"/>
                    <a:pt x="69" y="252"/>
                  </a:cubicBezTo>
                  <a:cubicBezTo>
                    <a:pt x="71" y="229"/>
                    <a:pt x="74" y="204"/>
                    <a:pt x="76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2" y="183"/>
                    <a:pt x="70" y="182"/>
                    <a:pt x="66" y="183"/>
                  </a:cubicBezTo>
                  <a:close/>
                  <a:moveTo>
                    <a:pt x="73" y="243"/>
                  </a:moveTo>
                  <a:cubicBezTo>
                    <a:pt x="72" y="243"/>
                    <a:pt x="73" y="244"/>
                    <a:pt x="72" y="244"/>
                  </a:cubicBezTo>
                  <a:cubicBezTo>
                    <a:pt x="72" y="245"/>
                    <a:pt x="71" y="246"/>
                    <a:pt x="72" y="247"/>
                  </a:cubicBezTo>
                  <a:cubicBezTo>
                    <a:pt x="74" y="248"/>
                    <a:pt x="73" y="245"/>
                    <a:pt x="73" y="243"/>
                  </a:cubicBezTo>
                  <a:close/>
                  <a:moveTo>
                    <a:pt x="73" y="249"/>
                  </a:moveTo>
                  <a:cubicBezTo>
                    <a:pt x="72" y="249"/>
                    <a:pt x="72" y="249"/>
                    <a:pt x="71" y="249"/>
                  </a:cubicBezTo>
                  <a:cubicBezTo>
                    <a:pt x="71" y="251"/>
                    <a:pt x="71" y="252"/>
                    <a:pt x="71" y="253"/>
                  </a:cubicBezTo>
                  <a:cubicBezTo>
                    <a:pt x="72" y="253"/>
                    <a:pt x="72" y="252"/>
                    <a:pt x="73" y="252"/>
                  </a:cubicBezTo>
                  <a:cubicBezTo>
                    <a:pt x="73" y="251"/>
                    <a:pt x="73" y="251"/>
                    <a:pt x="73" y="249"/>
                  </a:cubicBezTo>
                  <a:close/>
                  <a:moveTo>
                    <a:pt x="59" y="184"/>
                  </a:moveTo>
                  <a:cubicBezTo>
                    <a:pt x="58" y="195"/>
                    <a:pt x="55" y="210"/>
                    <a:pt x="54" y="223"/>
                  </a:cubicBezTo>
                  <a:cubicBezTo>
                    <a:pt x="52" y="239"/>
                    <a:pt x="51" y="254"/>
                    <a:pt x="49" y="271"/>
                  </a:cubicBezTo>
                  <a:cubicBezTo>
                    <a:pt x="50" y="272"/>
                    <a:pt x="51" y="275"/>
                    <a:pt x="54" y="276"/>
                  </a:cubicBezTo>
                  <a:cubicBezTo>
                    <a:pt x="54" y="271"/>
                    <a:pt x="55" y="265"/>
                    <a:pt x="56" y="259"/>
                  </a:cubicBezTo>
                  <a:cubicBezTo>
                    <a:pt x="56" y="256"/>
                    <a:pt x="56" y="252"/>
                    <a:pt x="57" y="249"/>
                  </a:cubicBezTo>
                  <a:cubicBezTo>
                    <a:pt x="58" y="226"/>
                    <a:pt x="62" y="206"/>
                    <a:pt x="64" y="183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62" y="183"/>
                    <a:pt x="59" y="183"/>
                    <a:pt x="59" y="184"/>
                  </a:cubicBezTo>
                  <a:close/>
                  <a:moveTo>
                    <a:pt x="31" y="131"/>
                  </a:moveTo>
                  <a:cubicBezTo>
                    <a:pt x="30" y="129"/>
                    <a:pt x="31" y="126"/>
                    <a:pt x="31" y="124"/>
                  </a:cubicBezTo>
                  <a:cubicBezTo>
                    <a:pt x="30" y="122"/>
                    <a:pt x="30" y="120"/>
                    <a:pt x="30" y="118"/>
                  </a:cubicBezTo>
                  <a:cubicBezTo>
                    <a:pt x="29" y="109"/>
                    <a:pt x="30" y="100"/>
                    <a:pt x="29" y="92"/>
                  </a:cubicBezTo>
                  <a:cubicBezTo>
                    <a:pt x="28" y="109"/>
                    <a:pt x="26" y="130"/>
                    <a:pt x="24" y="145"/>
                  </a:cubicBezTo>
                  <a:cubicBezTo>
                    <a:pt x="23" y="154"/>
                    <a:pt x="21" y="164"/>
                    <a:pt x="21" y="173"/>
                  </a:cubicBezTo>
                  <a:cubicBezTo>
                    <a:pt x="24" y="173"/>
                    <a:pt x="28" y="174"/>
                    <a:pt x="32" y="173"/>
                  </a:cubicBezTo>
                  <a:cubicBezTo>
                    <a:pt x="32" y="158"/>
                    <a:pt x="31" y="144"/>
                    <a:pt x="31" y="131"/>
                  </a:cubicBezTo>
                  <a:close/>
                  <a:moveTo>
                    <a:pt x="9" y="265"/>
                  </a:moveTo>
                  <a:cubicBezTo>
                    <a:pt x="10" y="263"/>
                    <a:pt x="9" y="262"/>
                    <a:pt x="10" y="260"/>
                  </a:cubicBezTo>
                  <a:cubicBezTo>
                    <a:pt x="10" y="256"/>
                    <a:pt x="11" y="253"/>
                    <a:pt x="11" y="249"/>
                  </a:cubicBezTo>
                  <a:cubicBezTo>
                    <a:pt x="13" y="228"/>
                    <a:pt x="17" y="204"/>
                    <a:pt x="18" y="183"/>
                  </a:cubicBezTo>
                  <a:cubicBezTo>
                    <a:pt x="15" y="181"/>
                    <a:pt x="16" y="176"/>
                    <a:pt x="16" y="174"/>
                  </a:cubicBezTo>
                  <a:cubicBezTo>
                    <a:pt x="17" y="173"/>
                    <a:pt x="18" y="173"/>
                    <a:pt x="19" y="173"/>
                  </a:cubicBezTo>
                  <a:cubicBezTo>
                    <a:pt x="21" y="162"/>
                    <a:pt x="21" y="150"/>
                    <a:pt x="23" y="141"/>
                  </a:cubicBezTo>
                  <a:cubicBezTo>
                    <a:pt x="24" y="139"/>
                    <a:pt x="24" y="136"/>
                    <a:pt x="24" y="133"/>
                  </a:cubicBezTo>
                  <a:cubicBezTo>
                    <a:pt x="24" y="116"/>
                    <a:pt x="28" y="97"/>
                    <a:pt x="28" y="80"/>
                  </a:cubicBezTo>
                  <a:cubicBezTo>
                    <a:pt x="30" y="77"/>
                    <a:pt x="30" y="73"/>
                    <a:pt x="30" y="69"/>
                  </a:cubicBezTo>
                  <a:cubicBezTo>
                    <a:pt x="29" y="65"/>
                    <a:pt x="29" y="62"/>
                    <a:pt x="28" y="60"/>
                  </a:cubicBezTo>
                  <a:cubicBezTo>
                    <a:pt x="28" y="67"/>
                    <a:pt x="26" y="75"/>
                    <a:pt x="26" y="83"/>
                  </a:cubicBezTo>
                  <a:cubicBezTo>
                    <a:pt x="24" y="88"/>
                    <a:pt x="24" y="93"/>
                    <a:pt x="24" y="98"/>
                  </a:cubicBezTo>
                  <a:cubicBezTo>
                    <a:pt x="22" y="113"/>
                    <a:pt x="20" y="130"/>
                    <a:pt x="19" y="141"/>
                  </a:cubicBezTo>
                  <a:cubicBezTo>
                    <a:pt x="18" y="144"/>
                    <a:pt x="18" y="146"/>
                    <a:pt x="18" y="149"/>
                  </a:cubicBezTo>
                  <a:cubicBezTo>
                    <a:pt x="16" y="168"/>
                    <a:pt x="13" y="185"/>
                    <a:pt x="12" y="203"/>
                  </a:cubicBezTo>
                  <a:cubicBezTo>
                    <a:pt x="12" y="203"/>
                    <a:pt x="12" y="204"/>
                    <a:pt x="12" y="205"/>
                  </a:cubicBezTo>
                  <a:cubicBezTo>
                    <a:pt x="11" y="212"/>
                    <a:pt x="10" y="218"/>
                    <a:pt x="9" y="224"/>
                  </a:cubicBezTo>
                  <a:cubicBezTo>
                    <a:pt x="9" y="226"/>
                    <a:pt x="9" y="228"/>
                    <a:pt x="9" y="229"/>
                  </a:cubicBezTo>
                  <a:cubicBezTo>
                    <a:pt x="9" y="232"/>
                    <a:pt x="8" y="232"/>
                    <a:pt x="8" y="234"/>
                  </a:cubicBezTo>
                  <a:cubicBezTo>
                    <a:pt x="7" y="236"/>
                    <a:pt x="8" y="236"/>
                    <a:pt x="8" y="236"/>
                  </a:cubicBezTo>
                  <a:cubicBezTo>
                    <a:pt x="8" y="237"/>
                    <a:pt x="8" y="236"/>
                    <a:pt x="7" y="237"/>
                  </a:cubicBezTo>
                  <a:cubicBezTo>
                    <a:pt x="7" y="239"/>
                    <a:pt x="8" y="237"/>
                    <a:pt x="8" y="239"/>
                  </a:cubicBezTo>
                  <a:cubicBezTo>
                    <a:pt x="6" y="248"/>
                    <a:pt x="6" y="257"/>
                    <a:pt x="4" y="267"/>
                  </a:cubicBezTo>
                  <a:cubicBezTo>
                    <a:pt x="5" y="268"/>
                    <a:pt x="7" y="269"/>
                    <a:pt x="8" y="269"/>
                  </a:cubicBezTo>
                  <a:cubicBezTo>
                    <a:pt x="9" y="268"/>
                    <a:pt x="8" y="266"/>
                    <a:pt x="9" y="265"/>
                  </a:cubicBezTo>
                  <a:close/>
                  <a:moveTo>
                    <a:pt x="27" y="192"/>
                  </a:moveTo>
                  <a:cubicBezTo>
                    <a:pt x="25" y="188"/>
                    <a:pt x="27" y="186"/>
                    <a:pt x="28" y="183"/>
                  </a:cubicBezTo>
                  <a:cubicBezTo>
                    <a:pt x="28" y="183"/>
                    <a:pt x="28" y="183"/>
                    <a:pt x="28" y="183"/>
                  </a:cubicBezTo>
                  <a:cubicBezTo>
                    <a:pt x="26" y="183"/>
                    <a:pt x="22" y="182"/>
                    <a:pt x="20" y="183"/>
                  </a:cubicBezTo>
                  <a:cubicBezTo>
                    <a:pt x="19" y="188"/>
                    <a:pt x="19" y="192"/>
                    <a:pt x="18" y="197"/>
                  </a:cubicBezTo>
                  <a:cubicBezTo>
                    <a:pt x="16" y="218"/>
                    <a:pt x="13" y="248"/>
                    <a:pt x="11" y="271"/>
                  </a:cubicBezTo>
                  <a:cubicBezTo>
                    <a:pt x="14" y="271"/>
                    <a:pt x="15" y="269"/>
                    <a:pt x="18" y="269"/>
                  </a:cubicBezTo>
                  <a:cubicBezTo>
                    <a:pt x="20" y="245"/>
                    <a:pt x="24" y="214"/>
                    <a:pt x="27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5" name="Freeform 41"/>
            <p:cNvSpPr/>
            <p:nvPr/>
          </p:nvSpPr>
          <p:spPr bwMode="auto">
            <a:xfrm>
              <a:off x="7608889" y="3078164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6" name="Freeform 42"/>
            <p:cNvSpPr/>
            <p:nvPr/>
          </p:nvSpPr>
          <p:spPr bwMode="auto">
            <a:xfrm>
              <a:off x="7599364" y="3087689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1343025" y="1233488"/>
            <a:ext cx="2436813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5440363" y="1236663"/>
            <a:ext cx="2436812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5440363" y="4451350"/>
            <a:ext cx="2436812" cy="147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1333500" y="4451350"/>
            <a:ext cx="2436813" cy="147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86" name="文本框 22"/>
          <p:cNvSpPr txBox="1"/>
          <p:nvPr/>
        </p:nvSpPr>
        <p:spPr>
          <a:xfrm>
            <a:off x="1114425" y="349250"/>
            <a:ext cx="53968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8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Auto Driven cars</a:t>
            </a:r>
            <a:endParaRPr lang="en-US" altLang="zh-CN" sz="48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26" name="Freeform 93"/>
          <p:cNvSpPr>
            <a:spLocks noEditPoints="1"/>
          </p:cNvSpPr>
          <p:nvPr/>
        </p:nvSpPr>
        <p:spPr bwMode="auto">
          <a:xfrm>
            <a:off x="-635" y="93345"/>
            <a:ext cx="1132840" cy="1140460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0967" name="组合 443"/>
          <p:cNvGrpSpPr/>
          <p:nvPr/>
        </p:nvGrpSpPr>
        <p:grpSpPr>
          <a:xfrm>
            <a:off x="6511290" y="340360"/>
            <a:ext cx="2129155" cy="893445"/>
            <a:chOff x="7496176" y="2630488"/>
            <a:chExt cx="985838" cy="893763"/>
          </a:xfrm>
        </p:grpSpPr>
        <p:sp>
          <p:nvSpPr>
            <p:cNvPr id="251" name="Freeform 17"/>
            <p:cNvSpPr>
              <a:spLocks noEditPoints="1"/>
            </p:cNvSpPr>
            <p:nvPr/>
          </p:nvSpPr>
          <p:spPr bwMode="auto">
            <a:xfrm>
              <a:off x="7713664" y="2768600"/>
              <a:ext cx="106362" cy="88900"/>
            </a:xfrm>
            <a:custGeom>
              <a:avLst/>
              <a:gdLst>
                <a:gd name="T0" fmla="*/ 34 w 34"/>
                <a:gd name="T1" fmla="*/ 2 h 28"/>
                <a:gd name="T2" fmla="*/ 31 w 34"/>
                <a:gd name="T3" fmla="*/ 4 h 28"/>
                <a:gd name="T4" fmla="*/ 26 w 34"/>
                <a:gd name="T5" fmla="*/ 28 h 28"/>
                <a:gd name="T6" fmla="*/ 24 w 34"/>
                <a:gd name="T7" fmla="*/ 28 h 28"/>
                <a:gd name="T8" fmla="*/ 24 w 34"/>
                <a:gd name="T9" fmla="*/ 27 h 28"/>
                <a:gd name="T10" fmla="*/ 20 w 34"/>
                <a:gd name="T11" fmla="*/ 27 h 28"/>
                <a:gd name="T12" fmla="*/ 17 w 34"/>
                <a:gd name="T13" fmla="*/ 13 h 28"/>
                <a:gd name="T14" fmla="*/ 12 w 34"/>
                <a:gd name="T15" fmla="*/ 25 h 28"/>
                <a:gd name="T16" fmla="*/ 7 w 34"/>
                <a:gd name="T17" fmla="*/ 26 h 28"/>
                <a:gd name="T18" fmla="*/ 5 w 34"/>
                <a:gd name="T19" fmla="*/ 13 h 28"/>
                <a:gd name="T20" fmla="*/ 2 w 34"/>
                <a:gd name="T21" fmla="*/ 4 h 28"/>
                <a:gd name="T22" fmla="*/ 3 w 34"/>
                <a:gd name="T23" fmla="*/ 1 h 28"/>
                <a:gd name="T24" fmla="*/ 9 w 34"/>
                <a:gd name="T25" fmla="*/ 1 h 28"/>
                <a:gd name="T26" fmla="*/ 10 w 34"/>
                <a:gd name="T27" fmla="*/ 18 h 28"/>
                <a:gd name="T28" fmla="*/ 16 w 34"/>
                <a:gd name="T29" fmla="*/ 8 h 28"/>
                <a:gd name="T30" fmla="*/ 20 w 34"/>
                <a:gd name="T31" fmla="*/ 9 h 28"/>
                <a:gd name="T32" fmla="*/ 23 w 34"/>
                <a:gd name="T33" fmla="*/ 24 h 28"/>
                <a:gd name="T34" fmla="*/ 1 w 34"/>
                <a:gd name="T35" fmla="*/ 2 h 28"/>
                <a:gd name="T36" fmla="*/ 2 w 34"/>
                <a:gd name="T37" fmla="*/ 1 h 28"/>
                <a:gd name="T38" fmla="*/ 1 w 34"/>
                <a:gd name="T39" fmla="*/ 3 h 28"/>
                <a:gd name="T40" fmla="*/ 3 w 34"/>
                <a:gd name="T41" fmla="*/ 3 h 28"/>
                <a:gd name="T42" fmla="*/ 5 w 34"/>
                <a:gd name="T43" fmla="*/ 3 h 28"/>
                <a:gd name="T44" fmla="*/ 3 w 34"/>
                <a:gd name="T45" fmla="*/ 3 h 28"/>
                <a:gd name="T46" fmla="*/ 7 w 34"/>
                <a:gd name="T47" fmla="*/ 9 h 28"/>
                <a:gd name="T48" fmla="*/ 7 w 34"/>
                <a:gd name="T49" fmla="*/ 13 h 28"/>
                <a:gd name="T50" fmla="*/ 7 w 34"/>
                <a:gd name="T51" fmla="*/ 14 h 28"/>
                <a:gd name="T52" fmla="*/ 8 w 34"/>
                <a:gd name="T53" fmla="*/ 10 h 28"/>
                <a:gd name="T54" fmla="*/ 8 w 34"/>
                <a:gd name="T55" fmla="*/ 9 h 28"/>
                <a:gd name="T56" fmla="*/ 8 w 34"/>
                <a:gd name="T57" fmla="*/ 20 h 28"/>
                <a:gd name="T58" fmla="*/ 8 w 34"/>
                <a:gd name="T59" fmla="*/ 23 h 28"/>
                <a:gd name="T60" fmla="*/ 8 w 34"/>
                <a:gd name="T61" fmla="*/ 23 h 28"/>
                <a:gd name="T62" fmla="*/ 8 w 34"/>
                <a:gd name="T63" fmla="*/ 25 h 28"/>
                <a:gd name="T64" fmla="*/ 10 w 34"/>
                <a:gd name="T65" fmla="*/ 24 h 28"/>
                <a:gd name="T66" fmla="*/ 12 w 34"/>
                <a:gd name="T67" fmla="*/ 22 h 28"/>
                <a:gd name="T68" fmla="*/ 11 w 34"/>
                <a:gd name="T69" fmla="*/ 24 h 28"/>
                <a:gd name="T70" fmla="*/ 14 w 34"/>
                <a:gd name="T71" fmla="*/ 18 h 28"/>
                <a:gd name="T72" fmla="*/ 15 w 34"/>
                <a:gd name="T73" fmla="*/ 12 h 28"/>
                <a:gd name="T74" fmla="*/ 17 w 34"/>
                <a:gd name="T75" fmla="*/ 9 h 28"/>
                <a:gd name="T76" fmla="*/ 17 w 34"/>
                <a:gd name="T77" fmla="*/ 10 h 28"/>
                <a:gd name="T78" fmla="*/ 19 w 34"/>
                <a:gd name="T79" fmla="*/ 14 h 28"/>
                <a:gd name="T80" fmla="*/ 19 w 34"/>
                <a:gd name="T81" fmla="*/ 14 h 28"/>
                <a:gd name="T82" fmla="*/ 20 w 34"/>
                <a:gd name="T83" fmla="*/ 10 h 28"/>
                <a:gd name="T84" fmla="*/ 20 w 34"/>
                <a:gd name="T85" fmla="*/ 24 h 28"/>
                <a:gd name="T86" fmla="*/ 21 w 34"/>
                <a:gd name="T87" fmla="*/ 24 h 28"/>
                <a:gd name="T88" fmla="*/ 23 w 34"/>
                <a:gd name="T89" fmla="*/ 25 h 28"/>
                <a:gd name="T90" fmla="*/ 23 w 34"/>
                <a:gd name="T91" fmla="*/ 25 h 28"/>
                <a:gd name="T92" fmla="*/ 24 w 34"/>
                <a:gd name="T93" fmla="*/ 25 h 28"/>
                <a:gd name="T94" fmla="*/ 24 w 34"/>
                <a:gd name="T95" fmla="*/ 25 h 28"/>
                <a:gd name="T96" fmla="*/ 24 w 34"/>
                <a:gd name="T97" fmla="*/ 24 h 28"/>
                <a:gd name="T98" fmla="*/ 26 w 34"/>
                <a:gd name="T99" fmla="*/ 18 h 28"/>
                <a:gd name="T100" fmla="*/ 30 w 34"/>
                <a:gd name="T101" fmla="*/ 3 h 28"/>
                <a:gd name="T102" fmla="*/ 31 w 34"/>
                <a:gd name="T103" fmla="*/ 3 h 28"/>
                <a:gd name="T104" fmla="*/ 30 w 34"/>
                <a:gd name="T105" fmla="*/ 2 h 28"/>
                <a:gd name="T106" fmla="*/ 33 w 34"/>
                <a:gd name="T10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" h="28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1" y="0"/>
                    <a:pt x="33" y="0"/>
                    <a:pt x="33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3"/>
                    <a:pt x="33" y="3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6"/>
                    <a:pt x="30" y="8"/>
                  </a:cubicBezTo>
                  <a:cubicBezTo>
                    <a:pt x="29" y="11"/>
                    <a:pt x="29" y="13"/>
                    <a:pt x="28" y="16"/>
                  </a:cubicBezTo>
                  <a:cubicBezTo>
                    <a:pt x="28" y="20"/>
                    <a:pt x="27" y="22"/>
                    <a:pt x="27" y="22"/>
                  </a:cubicBezTo>
                  <a:cubicBezTo>
                    <a:pt x="27" y="23"/>
                    <a:pt x="26" y="25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2" y="27"/>
                    <a:pt x="24" y="27"/>
                  </a:cubicBezTo>
                  <a:cubicBezTo>
                    <a:pt x="24" y="27"/>
                    <a:pt x="24" y="27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5"/>
                    <a:pt x="19" y="24"/>
                  </a:cubicBezTo>
                  <a:cubicBezTo>
                    <a:pt x="19" y="22"/>
                    <a:pt x="18" y="21"/>
                    <a:pt x="18" y="20"/>
                  </a:cubicBezTo>
                  <a:cubicBezTo>
                    <a:pt x="18" y="20"/>
                    <a:pt x="18" y="19"/>
                    <a:pt x="18" y="18"/>
                  </a:cubicBezTo>
                  <a:cubicBezTo>
                    <a:pt x="18" y="17"/>
                    <a:pt x="17" y="15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6" y="13"/>
                    <a:pt x="16" y="14"/>
                    <a:pt x="15" y="16"/>
                  </a:cubicBezTo>
                  <a:cubicBezTo>
                    <a:pt x="14" y="20"/>
                    <a:pt x="13" y="23"/>
                    <a:pt x="13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6"/>
                    <a:pt x="12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2"/>
                    <a:pt x="7" y="19"/>
                    <a:pt x="6" y="15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5" y="5"/>
                    <a:pt x="5" y="5"/>
                  </a:cubicBezTo>
                  <a:cubicBezTo>
                    <a:pt x="5" y="5"/>
                    <a:pt x="4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9"/>
                    <a:pt x="10" y="12"/>
                    <a:pt x="10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2"/>
                    <a:pt x="10" y="22"/>
                  </a:cubicBezTo>
                  <a:cubicBezTo>
                    <a:pt x="11" y="22"/>
                    <a:pt x="11" y="21"/>
                    <a:pt x="12" y="18"/>
                  </a:cubicBezTo>
                  <a:cubicBezTo>
                    <a:pt x="13" y="15"/>
                    <a:pt x="14" y="12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9" y="7"/>
                    <a:pt x="20" y="7"/>
                    <a:pt x="20" y="9"/>
                  </a:cubicBezTo>
                  <a:cubicBezTo>
                    <a:pt x="20" y="10"/>
                    <a:pt x="20" y="11"/>
                    <a:pt x="20" y="12"/>
                  </a:cubicBezTo>
                  <a:cubicBezTo>
                    <a:pt x="21" y="17"/>
                    <a:pt x="22" y="21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4" y="23"/>
                    <a:pt x="24" y="23"/>
                  </a:cubicBezTo>
                  <a:cubicBezTo>
                    <a:pt x="24" y="22"/>
                    <a:pt x="24" y="21"/>
                    <a:pt x="24" y="19"/>
                  </a:cubicBezTo>
                  <a:cubicBezTo>
                    <a:pt x="25" y="15"/>
                    <a:pt x="26" y="9"/>
                    <a:pt x="26" y="0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3" y="3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6" y="6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lnTo>
                    <a:pt x="7" y="13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8" y="13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8" y="11"/>
                    <a:pt x="8" y="9"/>
                  </a:cubicBezTo>
                  <a:close/>
                  <a:moveTo>
                    <a:pt x="8" y="20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8" y="23"/>
                  </a:lnTo>
                  <a:close/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lose/>
                  <a:moveTo>
                    <a:pt x="10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4"/>
                  </a:cubicBezTo>
                  <a:close/>
                  <a:moveTo>
                    <a:pt x="12" y="21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9"/>
                    <a:pt x="12" y="21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4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5"/>
                  </a:cubicBezTo>
                  <a:close/>
                  <a:moveTo>
                    <a:pt x="24" y="25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lose/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3"/>
                    <a:pt x="25" y="22"/>
                  </a:cubicBezTo>
                  <a:cubicBezTo>
                    <a:pt x="25" y="22"/>
                    <a:pt x="25" y="20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1"/>
                    <a:pt x="25" y="22"/>
                    <a:pt x="24" y="23"/>
                  </a:cubicBezTo>
                  <a:close/>
                  <a:moveTo>
                    <a:pt x="30" y="2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lose/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2" name="Freeform 18"/>
            <p:cNvSpPr>
              <a:spLocks noEditPoints="1"/>
            </p:cNvSpPr>
            <p:nvPr/>
          </p:nvSpPr>
          <p:spPr bwMode="auto">
            <a:xfrm>
              <a:off x="7816851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1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3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7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9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4 w 24"/>
                <a:gd name="T81" fmla="*/ 25 h 26"/>
                <a:gd name="T82" fmla="*/ 13 w 24"/>
                <a:gd name="T83" fmla="*/ 2 h 26"/>
                <a:gd name="T84" fmla="*/ 12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5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7 w 24"/>
                <a:gd name="T105" fmla="*/ 6 h 26"/>
                <a:gd name="T106" fmla="*/ 18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19 w 24"/>
                <a:gd name="T115" fmla="*/ 21 h 26"/>
                <a:gd name="T116" fmla="*/ 21 w 24"/>
                <a:gd name="T117" fmla="*/ 20 h 26"/>
                <a:gd name="T118" fmla="*/ 22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6" y="21"/>
                    <a:pt x="7" y="22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0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7" y="25"/>
                    <a:pt x="16" y="25"/>
                    <a:pt x="14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1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4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4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8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6" y="10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6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7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lose/>
                  <a:moveTo>
                    <a:pt x="11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2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2" y="25"/>
                  </a:cubicBezTo>
                  <a:close/>
                  <a:moveTo>
                    <a:pt x="13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lose/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2"/>
                    <a:pt x="12" y="3"/>
                  </a:cubicBezTo>
                  <a:close/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1"/>
                  </a:cubicBezTo>
                  <a:close/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lnTo>
                    <a:pt x="17" y="6"/>
                  </a:ln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3" name="Freeform 19"/>
            <p:cNvSpPr>
              <a:spLocks noEditPoints="1"/>
            </p:cNvSpPr>
            <p:nvPr/>
          </p:nvSpPr>
          <p:spPr bwMode="auto">
            <a:xfrm>
              <a:off x="7896226" y="2736850"/>
              <a:ext cx="44450" cy="120650"/>
            </a:xfrm>
            <a:custGeom>
              <a:avLst/>
              <a:gdLst>
                <a:gd name="T0" fmla="*/ 8 w 14"/>
                <a:gd name="T1" fmla="*/ 0 h 38"/>
                <a:gd name="T2" fmla="*/ 9 w 14"/>
                <a:gd name="T3" fmla="*/ 21 h 38"/>
                <a:gd name="T4" fmla="*/ 14 w 14"/>
                <a:gd name="T5" fmla="*/ 33 h 38"/>
                <a:gd name="T6" fmla="*/ 13 w 14"/>
                <a:gd name="T7" fmla="*/ 38 h 38"/>
                <a:gd name="T8" fmla="*/ 0 w 14"/>
                <a:gd name="T9" fmla="*/ 36 h 38"/>
                <a:gd name="T10" fmla="*/ 1 w 14"/>
                <a:gd name="T11" fmla="*/ 32 h 38"/>
                <a:gd name="T12" fmla="*/ 4 w 14"/>
                <a:gd name="T13" fmla="*/ 32 h 38"/>
                <a:gd name="T14" fmla="*/ 4 w 14"/>
                <a:gd name="T15" fmla="*/ 4 h 38"/>
                <a:gd name="T16" fmla="*/ 1 w 14"/>
                <a:gd name="T17" fmla="*/ 36 h 38"/>
                <a:gd name="T18" fmla="*/ 1 w 14"/>
                <a:gd name="T19" fmla="*/ 36 h 38"/>
                <a:gd name="T20" fmla="*/ 1 w 14"/>
                <a:gd name="T21" fmla="*/ 34 h 38"/>
                <a:gd name="T22" fmla="*/ 2 w 14"/>
                <a:gd name="T23" fmla="*/ 2 h 38"/>
                <a:gd name="T24" fmla="*/ 3 w 14"/>
                <a:gd name="T25" fmla="*/ 3 h 38"/>
                <a:gd name="T26" fmla="*/ 2 w 14"/>
                <a:gd name="T27" fmla="*/ 2 h 38"/>
                <a:gd name="T28" fmla="*/ 3 w 14"/>
                <a:gd name="T29" fmla="*/ 2 h 38"/>
                <a:gd name="T30" fmla="*/ 3 w 14"/>
                <a:gd name="T31" fmla="*/ 1 h 38"/>
                <a:gd name="T32" fmla="*/ 3 w 14"/>
                <a:gd name="T33" fmla="*/ 34 h 38"/>
                <a:gd name="T34" fmla="*/ 3 w 14"/>
                <a:gd name="T35" fmla="*/ 35 h 38"/>
                <a:gd name="T36" fmla="*/ 5 w 14"/>
                <a:gd name="T37" fmla="*/ 35 h 38"/>
                <a:gd name="T38" fmla="*/ 4 w 14"/>
                <a:gd name="T39" fmla="*/ 34 h 38"/>
                <a:gd name="T40" fmla="*/ 4 w 14"/>
                <a:gd name="T41" fmla="*/ 34 h 38"/>
                <a:gd name="T42" fmla="*/ 5 w 14"/>
                <a:gd name="T43" fmla="*/ 1 h 38"/>
                <a:gd name="T44" fmla="*/ 6 w 14"/>
                <a:gd name="T45" fmla="*/ 1 h 38"/>
                <a:gd name="T46" fmla="*/ 6 w 14"/>
                <a:gd name="T47" fmla="*/ 31 h 38"/>
                <a:gd name="T48" fmla="*/ 6 w 14"/>
                <a:gd name="T49" fmla="*/ 30 h 38"/>
                <a:gd name="T50" fmla="*/ 6 w 14"/>
                <a:gd name="T51" fmla="*/ 14 h 38"/>
                <a:gd name="T52" fmla="*/ 6 w 14"/>
                <a:gd name="T53" fmla="*/ 14 h 38"/>
                <a:gd name="T54" fmla="*/ 6 w 14"/>
                <a:gd name="T55" fmla="*/ 9 h 38"/>
                <a:gd name="T56" fmla="*/ 6 w 14"/>
                <a:gd name="T57" fmla="*/ 6 h 38"/>
                <a:gd name="T58" fmla="*/ 6 w 14"/>
                <a:gd name="T59" fmla="*/ 7 h 38"/>
                <a:gd name="T60" fmla="*/ 6 w 14"/>
                <a:gd name="T61" fmla="*/ 20 h 38"/>
                <a:gd name="T62" fmla="*/ 6 w 14"/>
                <a:gd name="T63" fmla="*/ 20 h 38"/>
                <a:gd name="T64" fmla="*/ 7 w 14"/>
                <a:gd name="T65" fmla="*/ 3 h 38"/>
                <a:gd name="T66" fmla="*/ 8 w 14"/>
                <a:gd name="T67" fmla="*/ 2 h 38"/>
                <a:gd name="T68" fmla="*/ 7 w 14"/>
                <a:gd name="T69" fmla="*/ 23 h 38"/>
                <a:gd name="T70" fmla="*/ 8 w 14"/>
                <a:gd name="T71" fmla="*/ 32 h 38"/>
                <a:gd name="T72" fmla="*/ 8 w 14"/>
                <a:gd name="T73" fmla="*/ 12 h 38"/>
                <a:gd name="T74" fmla="*/ 8 w 14"/>
                <a:gd name="T75" fmla="*/ 13 h 38"/>
                <a:gd name="T76" fmla="*/ 8 w 14"/>
                <a:gd name="T77" fmla="*/ 14 h 38"/>
                <a:gd name="T78" fmla="*/ 8 w 14"/>
                <a:gd name="T79" fmla="*/ 13 h 38"/>
                <a:gd name="T80" fmla="*/ 8 w 14"/>
                <a:gd name="T81" fmla="*/ 15 h 38"/>
                <a:gd name="T82" fmla="*/ 10 w 14"/>
                <a:gd name="T83" fmla="*/ 35 h 38"/>
                <a:gd name="T84" fmla="*/ 13 w 14"/>
                <a:gd name="T85" fmla="*/ 35 h 38"/>
                <a:gd name="T86" fmla="*/ 12 w 14"/>
                <a:gd name="T87" fmla="*/ 36 h 38"/>
                <a:gd name="T88" fmla="*/ 12 w 14"/>
                <a:gd name="T89" fmla="*/ 36 h 38"/>
                <a:gd name="T90" fmla="*/ 12 w 14"/>
                <a:gd name="T91" fmla="*/ 33 h 38"/>
                <a:gd name="T92" fmla="*/ 13 w 14"/>
                <a:gd name="T93" fmla="*/ 33 h 38"/>
                <a:gd name="T94" fmla="*/ 12 w 14"/>
                <a:gd name="T95" fmla="*/ 37 h 38"/>
                <a:gd name="T96" fmla="*/ 13 w 14"/>
                <a:gd name="T97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" h="38"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3"/>
                    <a:pt x="12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4" y="36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12" y="38"/>
                    <a:pt x="11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" y="37"/>
                    <a:pt x="0" y="37"/>
                    <a:pt x="0" y="36"/>
                  </a:cubicBezTo>
                  <a:cubicBezTo>
                    <a:pt x="0" y="35"/>
                    <a:pt x="0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5" y="31"/>
                    <a:pt x="5" y="27"/>
                    <a:pt x="5" y="21"/>
                  </a:cubicBezTo>
                  <a:cubicBezTo>
                    <a:pt x="5" y="19"/>
                    <a:pt x="5" y="13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2" y="1"/>
                    <a:pt x="2" y="0"/>
                    <a:pt x="2" y="0"/>
                  </a:cubicBezTo>
                  <a:close/>
                  <a:moveTo>
                    <a:pt x="1" y="36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3" y="1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3" y="35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5" y="1"/>
                  </a:ln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lose/>
                  <a:moveTo>
                    <a:pt x="6" y="20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0"/>
                    <a:pt x="7" y="19"/>
                  </a:cubicBezTo>
                  <a:cubicBezTo>
                    <a:pt x="7" y="19"/>
                    <a:pt x="7" y="19"/>
                    <a:pt x="6" y="20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lose/>
                  <a:moveTo>
                    <a:pt x="8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6"/>
                    <a:pt x="8" y="23"/>
                    <a:pt x="8" y="23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lose/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lnTo>
                    <a:pt x="8" y="13"/>
                  </a:ln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2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2" y="35"/>
                  </a:ln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  <a:moveTo>
                    <a:pt x="12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lnTo>
                    <a:pt x="12" y="33"/>
                  </a:lnTo>
                  <a:close/>
                  <a:moveTo>
                    <a:pt x="12" y="37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4" name="Freeform 20"/>
            <p:cNvSpPr>
              <a:spLocks noEditPoints="1"/>
            </p:cNvSpPr>
            <p:nvPr/>
          </p:nvSpPr>
          <p:spPr bwMode="auto">
            <a:xfrm>
              <a:off x="7947026" y="2768600"/>
              <a:ext cx="87313" cy="88900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7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4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0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4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5" name="Freeform 21"/>
            <p:cNvSpPr>
              <a:spLocks noEditPoints="1"/>
            </p:cNvSpPr>
            <p:nvPr/>
          </p:nvSpPr>
          <p:spPr bwMode="auto">
            <a:xfrm>
              <a:off x="8037514" y="2781300"/>
              <a:ext cx="73025" cy="76200"/>
            </a:xfrm>
            <a:custGeom>
              <a:avLst/>
              <a:gdLst>
                <a:gd name="T0" fmla="*/ 20 w 23"/>
                <a:gd name="T1" fmla="*/ 3 h 24"/>
                <a:gd name="T2" fmla="*/ 22 w 23"/>
                <a:gd name="T3" fmla="*/ 6 h 24"/>
                <a:gd name="T4" fmla="*/ 23 w 23"/>
                <a:gd name="T5" fmla="*/ 7 h 24"/>
                <a:gd name="T6" fmla="*/ 23 w 23"/>
                <a:gd name="T7" fmla="*/ 10 h 24"/>
                <a:gd name="T8" fmla="*/ 14 w 23"/>
                <a:gd name="T9" fmla="*/ 24 h 24"/>
                <a:gd name="T10" fmla="*/ 1 w 23"/>
                <a:gd name="T11" fmla="*/ 17 h 24"/>
                <a:gd name="T12" fmla="*/ 8 w 23"/>
                <a:gd name="T13" fmla="*/ 1 h 24"/>
                <a:gd name="T14" fmla="*/ 1 w 23"/>
                <a:gd name="T15" fmla="*/ 15 h 24"/>
                <a:gd name="T16" fmla="*/ 2 w 23"/>
                <a:gd name="T17" fmla="*/ 16 h 24"/>
                <a:gd name="T18" fmla="*/ 3 w 23"/>
                <a:gd name="T19" fmla="*/ 19 h 24"/>
                <a:gd name="T20" fmla="*/ 3 w 23"/>
                <a:gd name="T21" fmla="*/ 8 h 24"/>
                <a:gd name="T22" fmla="*/ 3 w 23"/>
                <a:gd name="T23" fmla="*/ 7 h 24"/>
                <a:gd name="T24" fmla="*/ 3 w 23"/>
                <a:gd name="T25" fmla="*/ 13 h 24"/>
                <a:gd name="T26" fmla="*/ 3 w 23"/>
                <a:gd name="T27" fmla="*/ 13 h 24"/>
                <a:gd name="T28" fmla="*/ 3 w 23"/>
                <a:gd name="T29" fmla="*/ 20 h 24"/>
                <a:gd name="T30" fmla="*/ 4 w 23"/>
                <a:gd name="T31" fmla="*/ 15 h 24"/>
                <a:gd name="T32" fmla="*/ 11 w 23"/>
                <a:gd name="T33" fmla="*/ 21 h 24"/>
                <a:gd name="T34" fmla="*/ 19 w 23"/>
                <a:gd name="T35" fmla="*/ 14 h 24"/>
                <a:gd name="T36" fmla="*/ 17 w 23"/>
                <a:gd name="T37" fmla="*/ 7 h 24"/>
                <a:gd name="T38" fmla="*/ 6 w 23"/>
                <a:gd name="T39" fmla="*/ 8 h 24"/>
                <a:gd name="T40" fmla="*/ 4 w 23"/>
                <a:gd name="T41" fmla="*/ 21 h 24"/>
                <a:gd name="T42" fmla="*/ 5 w 23"/>
                <a:gd name="T43" fmla="*/ 21 h 24"/>
                <a:gd name="T44" fmla="*/ 6 w 23"/>
                <a:gd name="T45" fmla="*/ 6 h 24"/>
                <a:gd name="T46" fmla="*/ 6 w 23"/>
                <a:gd name="T47" fmla="*/ 3 h 24"/>
                <a:gd name="T48" fmla="*/ 9 w 23"/>
                <a:gd name="T49" fmla="*/ 1 h 24"/>
                <a:gd name="T50" fmla="*/ 12 w 23"/>
                <a:gd name="T51" fmla="*/ 1 h 24"/>
                <a:gd name="T52" fmla="*/ 7 w 23"/>
                <a:gd name="T53" fmla="*/ 3 h 24"/>
                <a:gd name="T54" fmla="*/ 6 w 23"/>
                <a:gd name="T55" fmla="*/ 6 h 24"/>
                <a:gd name="T56" fmla="*/ 7 w 23"/>
                <a:gd name="T57" fmla="*/ 22 h 24"/>
                <a:gd name="T58" fmla="*/ 8 w 23"/>
                <a:gd name="T59" fmla="*/ 22 h 24"/>
                <a:gd name="T60" fmla="*/ 8 w 23"/>
                <a:gd name="T61" fmla="*/ 22 h 24"/>
                <a:gd name="T62" fmla="*/ 8 w 23"/>
                <a:gd name="T63" fmla="*/ 22 h 24"/>
                <a:gd name="T64" fmla="*/ 13 w 23"/>
                <a:gd name="T65" fmla="*/ 2 h 24"/>
                <a:gd name="T66" fmla="*/ 9 w 23"/>
                <a:gd name="T67" fmla="*/ 4 h 24"/>
                <a:gd name="T68" fmla="*/ 14 w 23"/>
                <a:gd name="T69" fmla="*/ 3 h 24"/>
                <a:gd name="T70" fmla="*/ 13 w 23"/>
                <a:gd name="T71" fmla="*/ 23 h 24"/>
                <a:gd name="T72" fmla="*/ 14 w 23"/>
                <a:gd name="T73" fmla="*/ 23 h 24"/>
                <a:gd name="T74" fmla="*/ 15 w 23"/>
                <a:gd name="T75" fmla="*/ 1 h 24"/>
                <a:gd name="T76" fmla="*/ 14 w 23"/>
                <a:gd name="T77" fmla="*/ 0 h 24"/>
                <a:gd name="T78" fmla="*/ 14 w 23"/>
                <a:gd name="T79" fmla="*/ 2 h 24"/>
                <a:gd name="T80" fmla="*/ 14 w 23"/>
                <a:gd name="T81" fmla="*/ 2 h 24"/>
                <a:gd name="T82" fmla="*/ 14 w 23"/>
                <a:gd name="T83" fmla="*/ 2 h 24"/>
                <a:gd name="T84" fmla="*/ 16 w 23"/>
                <a:gd name="T85" fmla="*/ 23 h 24"/>
                <a:gd name="T86" fmla="*/ 17 w 23"/>
                <a:gd name="T87" fmla="*/ 5 h 24"/>
                <a:gd name="T88" fmla="*/ 17 w 23"/>
                <a:gd name="T89" fmla="*/ 2 h 24"/>
                <a:gd name="T90" fmla="*/ 18 w 23"/>
                <a:gd name="T91" fmla="*/ 4 h 24"/>
                <a:gd name="T92" fmla="*/ 19 w 23"/>
                <a:gd name="T93" fmla="*/ 5 h 24"/>
                <a:gd name="T94" fmla="*/ 19 w 23"/>
                <a:gd name="T95" fmla="*/ 5 h 24"/>
                <a:gd name="T96" fmla="*/ 20 w 23"/>
                <a:gd name="T97" fmla="*/ 6 h 24"/>
                <a:gd name="T98" fmla="*/ 22 w 23"/>
                <a:gd name="T99" fmla="*/ 17 h 24"/>
                <a:gd name="T100" fmla="*/ 22 w 23"/>
                <a:gd name="T101" fmla="*/ 16 h 24"/>
                <a:gd name="T102" fmla="*/ 22 w 23"/>
                <a:gd name="T103" fmla="*/ 16 h 24"/>
                <a:gd name="T104" fmla="*/ 22 w 23"/>
                <a:gd name="T105" fmla="*/ 15 h 24"/>
                <a:gd name="T106" fmla="*/ 22 w 23"/>
                <a:gd name="T107" fmla="*/ 13 h 24"/>
                <a:gd name="T108" fmla="*/ 23 w 23"/>
                <a:gd name="T109" fmla="*/ 10 h 24"/>
                <a:gd name="T110" fmla="*/ 23 w 23"/>
                <a:gd name="T1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" h="24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7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4"/>
                    <a:pt x="23" y="15"/>
                  </a:cubicBezTo>
                  <a:cubicBezTo>
                    <a:pt x="23" y="16"/>
                    <a:pt x="21" y="18"/>
                    <a:pt x="18" y="22"/>
                  </a:cubicBezTo>
                  <a:cubicBezTo>
                    <a:pt x="17" y="23"/>
                    <a:pt x="16" y="24"/>
                    <a:pt x="14" y="24"/>
                  </a:cubicBezTo>
                  <a:cubicBezTo>
                    <a:pt x="13" y="24"/>
                    <a:pt x="12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8" y="24"/>
                    <a:pt x="5" y="23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3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4" y="4"/>
                    <a:pt x="6" y="2"/>
                    <a:pt x="8" y="1"/>
                  </a:cubicBezTo>
                  <a:cubicBezTo>
                    <a:pt x="10" y="0"/>
                    <a:pt x="12" y="0"/>
                    <a:pt x="13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7"/>
                    <a:pt x="2" y="16"/>
                    <a:pt x="2" y="16"/>
                  </a:cubicBezTo>
                  <a:close/>
                  <a:moveTo>
                    <a:pt x="2" y="9"/>
                  </a:moveTo>
                  <a:cubicBezTo>
                    <a:pt x="2" y="9"/>
                    <a:pt x="2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lose/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  <a:moveTo>
                    <a:pt x="4" y="19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19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7"/>
                    <a:pt x="6" y="18"/>
                  </a:cubicBezTo>
                  <a:cubicBezTo>
                    <a:pt x="6" y="18"/>
                    <a:pt x="6" y="19"/>
                    <a:pt x="8" y="19"/>
                  </a:cubicBezTo>
                  <a:cubicBezTo>
                    <a:pt x="8" y="20"/>
                    <a:pt x="9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17" y="7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5"/>
                    <a:pt x="8" y="5"/>
                    <a:pt x="8" y="5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4" y="13"/>
                    <a:pt x="4" y="15"/>
                  </a:cubicBezTo>
                  <a:close/>
                  <a:moveTo>
                    <a:pt x="5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1"/>
                    <a:pt x="5" y="21"/>
                  </a:cubicBezTo>
                  <a:close/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7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1"/>
                    <a:pt x="7" y="1"/>
                    <a:pt x="6" y="3"/>
                  </a:cubicBezTo>
                  <a:close/>
                  <a:moveTo>
                    <a:pt x="6" y="4"/>
                  </a:moveTo>
                  <a:cubicBezTo>
                    <a:pt x="6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"/>
                  </a:lnTo>
                  <a:close/>
                  <a:moveTo>
                    <a:pt x="7" y="22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8" y="22"/>
                  </a:cubicBezTo>
                  <a:close/>
                  <a:moveTo>
                    <a:pt x="9" y="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9" y="2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3"/>
                    <a:pt x="9" y="4"/>
                    <a:pt x="9" y="4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2"/>
                    <a:pt x="14" y="2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lose/>
                  <a:moveTo>
                    <a:pt x="16" y="4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lose/>
                  <a:moveTo>
                    <a:pt x="18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lose/>
                  <a:moveTo>
                    <a:pt x="21" y="17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5"/>
                    <a:pt x="22" y="15"/>
                    <a:pt x="22" y="15"/>
                  </a:cubicBezTo>
                  <a:lnTo>
                    <a:pt x="22" y="16"/>
                  </a:lnTo>
                  <a:close/>
                  <a:moveTo>
                    <a:pt x="22" y="14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4"/>
                  </a:cubicBezTo>
                  <a:close/>
                  <a:moveTo>
                    <a:pt x="23" y="10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6" name="Freeform 22"/>
            <p:cNvSpPr>
              <a:spLocks noEditPoints="1"/>
            </p:cNvSpPr>
            <p:nvPr/>
          </p:nvSpPr>
          <p:spPr bwMode="auto">
            <a:xfrm>
              <a:off x="8113714" y="2774950"/>
              <a:ext cx="119062" cy="79375"/>
            </a:xfrm>
            <a:custGeom>
              <a:avLst/>
              <a:gdLst>
                <a:gd name="T0" fmla="*/ 18 w 38"/>
                <a:gd name="T1" fmla="*/ 4 h 25"/>
                <a:gd name="T2" fmla="*/ 35 w 38"/>
                <a:gd name="T3" fmla="*/ 20 h 25"/>
                <a:gd name="T4" fmla="*/ 29 w 38"/>
                <a:gd name="T5" fmla="*/ 25 h 25"/>
                <a:gd name="T6" fmla="*/ 28 w 38"/>
                <a:gd name="T7" fmla="*/ 21 h 25"/>
                <a:gd name="T8" fmla="*/ 28 w 38"/>
                <a:gd name="T9" fmla="*/ 9 h 25"/>
                <a:gd name="T10" fmla="*/ 20 w 38"/>
                <a:gd name="T11" fmla="*/ 17 h 25"/>
                <a:gd name="T12" fmla="*/ 15 w 38"/>
                <a:gd name="T13" fmla="*/ 20 h 25"/>
                <a:gd name="T14" fmla="*/ 17 w 38"/>
                <a:gd name="T15" fmla="*/ 8 h 25"/>
                <a:gd name="T16" fmla="*/ 9 w 38"/>
                <a:gd name="T17" fmla="*/ 21 h 25"/>
                <a:gd name="T18" fmla="*/ 8 w 38"/>
                <a:gd name="T19" fmla="*/ 25 h 25"/>
                <a:gd name="T20" fmla="*/ 5 w 38"/>
                <a:gd name="T21" fmla="*/ 5 h 25"/>
                <a:gd name="T22" fmla="*/ 1 w 38"/>
                <a:gd name="T23" fmla="*/ 1 h 25"/>
                <a:gd name="T24" fmla="*/ 2 w 38"/>
                <a:gd name="T25" fmla="*/ 21 h 25"/>
                <a:gd name="T26" fmla="*/ 2 w 38"/>
                <a:gd name="T27" fmla="*/ 2 h 25"/>
                <a:gd name="T28" fmla="*/ 3 w 38"/>
                <a:gd name="T29" fmla="*/ 22 h 25"/>
                <a:gd name="T30" fmla="*/ 3 w 38"/>
                <a:gd name="T31" fmla="*/ 23 h 25"/>
                <a:gd name="T32" fmla="*/ 8 w 38"/>
                <a:gd name="T33" fmla="*/ 23 h 25"/>
                <a:gd name="T34" fmla="*/ 5 w 38"/>
                <a:gd name="T35" fmla="*/ 1 h 25"/>
                <a:gd name="T36" fmla="*/ 6 w 38"/>
                <a:gd name="T37" fmla="*/ 21 h 25"/>
                <a:gd name="T38" fmla="*/ 6 w 38"/>
                <a:gd name="T39" fmla="*/ 2 h 25"/>
                <a:gd name="T40" fmla="*/ 6 w 38"/>
                <a:gd name="T41" fmla="*/ 8 h 25"/>
                <a:gd name="T42" fmla="*/ 7 w 38"/>
                <a:gd name="T43" fmla="*/ 4 h 25"/>
                <a:gd name="T44" fmla="*/ 8 w 38"/>
                <a:gd name="T45" fmla="*/ 20 h 25"/>
                <a:gd name="T46" fmla="*/ 8 w 38"/>
                <a:gd name="T47" fmla="*/ 1 h 25"/>
                <a:gd name="T48" fmla="*/ 8 w 38"/>
                <a:gd name="T49" fmla="*/ 8 h 25"/>
                <a:gd name="T50" fmla="*/ 8 w 38"/>
                <a:gd name="T51" fmla="*/ 1 h 25"/>
                <a:gd name="T52" fmla="*/ 8 w 38"/>
                <a:gd name="T53" fmla="*/ 10 h 25"/>
                <a:gd name="T54" fmla="*/ 8 w 38"/>
                <a:gd name="T55" fmla="*/ 22 h 25"/>
                <a:gd name="T56" fmla="*/ 9 w 38"/>
                <a:gd name="T57" fmla="*/ 24 h 25"/>
                <a:gd name="T58" fmla="*/ 9 w 38"/>
                <a:gd name="T59" fmla="*/ 3 h 25"/>
                <a:gd name="T60" fmla="*/ 9 w 38"/>
                <a:gd name="T61" fmla="*/ 4 h 25"/>
                <a:gd name="T62" fmla="*/ 9 w 38"/>
                <a:gd name="T63" fmla="*/ 22 h 25"/>
                <a:gd name="T64" fmla="*/ 10 w 38"/>
                <a:gd name="T65" fmla="*/ 21 h 25"/>
                <a:gd name="T66" fmla="*/ 15 w 38"/>
                <a:gd name="T67" fmla="*/ 3 h 25"/>
                <a:gd name="T68" fmla="*/ 14 w 38"/>
                <a:gd name="T69" fmla="*/ 4 h 25"/>
                <a:gd name="T70" fmla="*/ 15 w 38"/>
                <a:gd name="T71" fmla="*/ 2 h 25"/>
                <a:gd name="T72" fmla="*/ 16 w 38"/>
                <a:gd name="T73" fmla="*/ 3 h 25"/>
                <a:gd name="T74" fmla="*/ 16 w 38"/>
                <a:gd name="T75" fmla="*/ 4 h 25"/>
                <a:gd name="T76" fmla="*/ 17 w 38"/>
                <a:gd name="T77" fmla="*/ 16 h 25"/>
                <a:gd name="T78" fmla="*/ 18 w 38"/>
                <a:gd name="T79" fmla="*/ 7 h 25"/>
                <a:gd name="T80" fmla="*/ 18 w 38"/>
                <a:gd name="T81" fmla="*/ 22 h 25"/>
                <a:gd name="T82" fmla="*/ 19 w 38"/>
                <a:gd name="T83" fmla="*/ 5 h 25"/>
                <a:gd name="T84" fmla="*/ 19 w 38"/>
                <a:gd name="T85" fmla="*/ 8 h 25"/>
                <a:gd name="T86" fmla="*/ 19 w 38"/>
                <a:gd name="T87" fmla="*/ 19 h 25"/>
                <a:gd name="T88" fmla="*/ 21 w 38"/>
                <a:gd name="T89" fmla="*/ 4 h 25"/>
                <a:gd name="T90" fmla="*/ 25 w 38"/>
                <a:gd name="T91" fmla="*/ 4 h 25"/>
                <a:gd name="T92" fmla="*/ 26 w 38"/>
                <a:gd name="T93" fmla="*/ 3 h 25"/>
                <a:gd name="T94" fmla="*/ 29 w 38"/>
                <a:gd name="T95" fmla="*/ 3 h 25"/>
                <a:gd name="T96" fmla="*/ 29 w 38"/>
                <a:gd name="T97" fmla="*/ 7 h 25"/>
                <a:gd name="T98" fmla="*/ 31 w 38"/>
                <a:gd name="T99" fmla="*/ 7 h 25"/>
                <a:gd name="T100" fmla="*/ 31 w 38"/>
                <a:gd name="T101" fmla="*/ 22 h 25"/>
                <a:gd name="T102" fmla="*/ 31 w 38"/>
                <a:gd name="T103" fmla="*/ 8 h 25"/>
                <a:gd name="T104" fmla="*/ 32 w 38"/>
                <a:gd name="T105" fmla="*/ 15 h 25"/>
                <a:gd name="T106" fmla="*/ 32 w 38"/>
                <a:gd name="T107" fmla="*/ 10 h 25"/>
                <a:gd name="T108" fmla="*/ 32 w 38"/>
                <a:gd name="T109" fmla="*/ 19 h 25"/>
                <a:gd name="T110" fmla="*/ 32 w 38"/>
                <a:gd name="T111" fmla="*/ 22 h 25"/>
                <a:gd name="T112" fmla="*/ 34 w 38"/>
                <a:gd name="T113" fmla="*/ 20 h 25"/>
                <a:gd name="T114" fmla="*/ 35 w 38"/>
                <a:gd name="T115" fmla="*/ 22 h 25"/>
                <a:gd name="T116" fmla="*/ 36 w 38"/>
                <a:gd name="T1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" h="2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1" y="3"/>
                    <a:pt x="24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8" y="2"/>
                    <a:pt x="29" y="3"/>
                  </a:cubicBezTo>
                  <a:cubicBezTo>
                    <a:pt x="32" y="5"/>
                    <a:pt x="33" y="7"/>
                    <a:pt x="33" y="8"/>
                  </a:cubicBezTo>
                  <a:cubicBezTo>
                    <a:pt x="34" y="9"/>
                    <a:pt x="34" y="12"/>
                    <a:pt x="35" y="18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0"/>
                    <a:pt x="36" y="20"/>
                    <a:pt x="37" y="20"/>
                  </a:cubicBezTo>
                  <a:cubicBezTo>
                    <a:pt x="38" y="20"/>
                    <a:pt x="38" y="21"/>
                    <a:pt x="38" y="23"/>
                  </a:cubicBezTo>
                  <a:cubicBezTo>
                    <a:pt x="38" y="24"/>
                    <a:pt x="38" y="24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5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1" y="20"/>
                    <a:pt x="30" y="20"/>
                  </a:cubicBezTo>
                  <a:cubicBezTo>
                    <a:pt x="30" y="17"/>
                    <a:pt x="30" y="15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0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8"/>
                    <a:pt x="26" y="7"/>
                    <a:pt x="24" y="7"/>
                  </a:cubicBezTo>
                  <a:cubicBezTo>
                    <a:pt x="22" y="7"/>
                    <a:pt x="21" y="8"/>
                    <a:pt x="21" y="9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2"/>
                    <a:pt x="22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7" y="20"/>
                    <a:pt x="17" y="19"/>
                    <a:pt x="17" y="19"/>
                  </a:cubicBezTo>
                  <a:cubicBezTo>
                    <a:pt x="16" y="18"/>
                    <a:pt x="16" y="17"/>
                    <a:pt x="16" y="16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6" y="9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1" y="5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4"/>
                    <a:pt x="11" y="25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2" y="20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4" y="0"/>
                    <a:pt x="6" y="0"/>
                    <a:pt x="9" y="0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2" y="3"/>
                    <a:pt x="2" y="3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  <a:moveTo>
                    <a:pt x="2" y="21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4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6" y="23"/>
                    <a:pt x="7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lnTo>
                    <a:pt x="5" y="21"/>
                  </a:lnTo>
                  <a:close/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19"/>
                  </a:cubicBezTo>
                  <a:close/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lose/>
                  <a:moveTo>
                    <a:pt x="6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8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lose/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lose/>
                  <a:moveTo>
                    <a:pt x="8" y="2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9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9" y="22"/>
                  </a:lnTo>
                  <a:close/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lose/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10" y="3"/>
                  </a:cubicBezTo>
                  <a:close/>
                  <a:moveTo>
                    <a:pt x="11" y="3"/>
                  </a:moveTo>
                  <a:cubicBezTo>
                    <a:pt x="11" y="4"/>
                    <a:pt x="12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4" y="1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3"/>
                    <a:pt x="15" y="3"/>
                  </a:cubicBezTo>
                  <a:close/>
                  <a:moveTo>
                    <a:pt x="16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3"/>
                    <a:pt x="16" y="3"/>
                  </a:cubicBezTo>
                  <a:close/>
                  <a:moveTo>
                    <a:pt x="16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6" y="4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3"/>
                    <a:pt x="18" y="13"/>
                    <a:pt x="17" y="13"/>
                  </a:cubicBezTo>
                  <a:close/>
                  <a:moveTo>
                    <a:pt x="18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lose/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lose/>
                  <a:moveTo>
                    <a:pt x="22" y="3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3"/>
                    <a:pt x="22" y="3"/>
                    <a:pt x="22" y="3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7" y="5"/>
                    <a:pt x="27" y="4"/>
                    <a:pt x="28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lose/>
                  <a:moveTo>
                    <a:pt x="26" y="2"/>
                  </a:moveTo>
                  <a:cubicBezTo>
                    <a:pt x="26" y="2"/>
                    <a:pt x="26" y="2"/>
                    <a:pt x="27" y="2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8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28" y="6"/>
                  </a:cubicBezTo>
                  <a:lnTo>
                    <a:pt x="27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0" y="5"/>
                  </a:cubicBezTo>
                  <a:close/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2"/>
                    <a:pt x="30" y="22"/>
                    <a:pt x="30" y="23"/>
                  </a:cubicBezTo>
                  <a:close/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8"/>
                    <a:pt x="31" y="8"/>
                  </a:cubicBezTo>
                  <a:close/>
                  <a:moveTo>
                    <a:pt x="32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17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lose/>
                  <a:moveTo>
                    <a:pt x="32" y="10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lose/>
                  <a:moveTo>
                    <a:pt x="32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lose/>
                  <a:moveTo>
                    <a:pt x="32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lose/>
                  <a:moveTo>
                    <a:pt x="36" y="21"/>
                  </a:move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7" name="Freeform 23"/>
            <p:cNvSpPr>
              <a:spLocks noEditPoints="1"/>
            </p:cNvSpPr>
            <p:nvPr/>
          </p:nvSpPr>
          <p:spPr bwMode="auto">
            <a:xfrm>
              <a:off x="8239126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2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4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8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10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5 w 24"/>
                <a:gd name="T81" fmla="*/ 25 h 26"/>
                <a:gd name="T82" fmla="*/ 14 w 24"/>
                <a:gd name="T83" fmla="*/ 2 h 26"/>
                <a:gd name="T84" fmla="*/ 13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6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8 w 24"/>
                <a:gd name="T105" fmla="*/ 18 h 26"/>
                <a:gd name="T106" fmla="*/ 19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20 w 24"/>
                <a:gd name="T115" fmla="*/ 21 h 26"/>
                <a:gd name="T116" fmla="*/ 20 w 24"/>
                <a:gd name="T117" fmla="*/ 21 h 26"/>
                <a:gd name="T118" fmla="*/ 23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7" y="21"/>
                    <a:pt x="8" y="22"/>
                    <a:pt x="9" y="23"/>
                  </a:cubicBezTo>
                  <a:cubicBezTo>
                    <a:pt x="10" y="23"/>
                    <a:pt x="11" y="23"/>
                    <a:pt x="13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5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0" y="16"/>
                    <a:pt x="21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1" y="22"/>
                  </a:cubicBezTo>
                  <a:cubicBezTo>
                    <a:pt x="20" y="22"/>
                    <a:pt x="20" y="23"/>
                    <a:pt x="18" y="24"/>
                  </a:cubicBezTo>
                  <a:cubicBezTo>
                    <a:pt x="18" y="25"/>
                    <a:pt x="16" y="25"/>
                    <a:pt x="15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2" y="21"/>
                  </a:cubicBezTo>
                  <a:cubicBezTo>
                    <a:pt x="2" y="20"/>
                    <a:pt x="1" y="19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2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2" y="18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5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5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4" y="11"/>
                  </a:cubicBezTo>
                  <a:cubicBezTo>
                    <a:pt x="14" y="11"/>
                    <a:pt x="11" y="11"/>
                    <a:pt x="6" y="10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7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8" y="23"/>
                    <a:pt x="8" y="23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3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3" y="25"/>
                    <a:pt x="13" y="25"/>
                  </a:cubicBezTo>
                  <a:close/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1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lose/>
                  <a:moveTo>
                    <a:pt x="16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  <a:moveTo>
                    <a:pt x="16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0"/>
                    <a:pt x="17" y="21"/>
                  </a:cubicBezTo>
                  <a:close/>
                  <a:moveTo>
                    <a:pt x="18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8" name="Freeform 24"/>
            <p:cNvSpPr>
              <a:spLocks noEditPoints="1"/>
            </p:cNvSpPr>
            <p:nvPr/>
          </p:nvSpPr>
          <p:spPr bwMode="auto">
            <a:xfrm>
              <a:off x="7826376" y="2930525"/>
              <a:ext cx="76200" cy="115888"/>
            </a:xfrm>
            <a:custGeom>
              <a:avLst/>
              <a:gdLst>
                <a:gd name="T0" fmla="*/ 3 w 24"/>
                <a:gd name="T1" fmla="*/ 1 h 37"/>
                <a:gd name="T2" fmla="*/ 5 w 24"/>
                <a:gd name="T3" fmla="*/ 0 h 37"/>
                <a:gd name="T4" fmla="*/ 7 w 24"/>
                <a:gd name="T5" fmla="*/ 1 h 37"/>
                <a:gd name="T6" fmla="*/ 9 w 24"/>
                <a:gd name="T7" fmla="*/ 12 h 37"/>
                <a:gd name="T8" fmla="*/ 23 w 24"/>
                <a:gd name="T9" fmla="*/ 19 h 37"/>
                <a:gd name="T10" fmla="*/ 12 w 24"/>
                <a:gd name="T11" fmla="*/ 35 h 37"/>
                <a:gd name="T12" fmla="*/ 5 w 24"/>
                <a:gd name="T13" fmla="*/ 37 h 37"/>
                <a:gd name="T14" fmla="*/ 3 w 24"/>
                <a:gd name="T15" fmla="*/ 34 h 37"/>
                <a:gd name="T16" fmla="*/ 3 w 24"/>
                <a:gd name="T17" fmla="*/ 27 h 37"/>
                <a:gd name="T18" fmla="*/ 3 w 24"/>
                <a:gd name="T19" fmla="*/ 15 h 37"/>
                <a:gd name="T20" fmla="*/ 3 w 24"/>
                <a:gd name="T21" fmla="*/ 5 h 37"/>
                <a:gd name="T22" fmla="*/ 0 w 24"/>
                <a:gd name="T23" fmla="*/ 2 h 37"/>
                <a:gd name="T24" fmla="*/ 0 w 24"/>
                <a:gd name="T25" fmla="*/ 0 h 37"/>
                <a:gd name="T26" fmla="*/ 1 w 24"/>
                <a:gd name="T27" fmla="*/ 2 h 37"/>
                <a:gd name="T28" fmla="*/ 1 w 24"/>
                <a:gd name="T29" fmla="*/ 2 h 37"/>
                <a:gd name="T30" fmla="*/ 1 w 24"/>
                <a:gd name="T31" fmla="*/ 2 h 37"/>
                <a:gd name="T32" fmla="*/ 3 w 24"/>
                <a:gd name="T33" fmla="*/ 3 h 37"/>
                <a:gd name="T34" fmla="*/ 3 w 24"/>
                <a:gd name="T35" fmla="*/ 33 h 37"/>
                <a:gd name="T36" fmla="*/ 4 w 24"/>
                <a:gd name="T37" fmla="*/ 3 h 37"/>
                <a:gd name="T38" fmla="*/ 3 w 24"/>
                <a:gd name="T39" fmla="*/ 3 h 37"/>
                <a:gd name="T40" fmla="*/ 4 w 24"/>
                <a:gd name="T41" fmla="*/ 34 h 37"/>
                <a:gd name="T42" fmla="*/ 5 w 24"/>
                <a:gd name="T43" fmla="*/ 35 h 37"/>
                <a:gd name="T44" fmla="*/ 5 w 24"/>
                <a:gd name="T45" fmla="*/ 1 h 37"/>
                <a:gd name="T46" fmla="*/ 5 w 24"/>
                <a:gd name="T47" fmla="*/ 3 h 37"/>
                <a:gd name="T48" fmla="*/ 5 w 24"/>
                <a:gd name="T49" fmla="*/ 8 h 37"/>
                <a:gd name="T50" fmla="*/ 6 w 24"/>
                <a:gd name="T51" fmla="*/ 34 h 37"/>
                <a:gd name="T52" fmla="*/ 6 w 24"/>
                <a:gd name="T53" fmla="*/ 31 h 37"/>
                <a:gd name="T54" fmla="*/ 6 w 24"/>
                <a:gd name="T55" fmla="*/ 32 h 37"/>
                <a:gd name="T56" fmla="*/ 6 w 24"/>
                <a:gd name="T57" fmla="*/ 1 h 37"/>
                <a:gd name="T58" fmla="*/ 7 w 24"/>
                <a:gd name="T59" fmla="*/ 28 h 37"/>
                <a:gd name="T60" fmla="*/ 20 w 24"/>
                <a:gd name="T61" fmla="*/ 26 h 37"/>
                <a:gd name="T62" fmla="*/ 8 w 24"/>
                <a:gd name="T63" fmla="*/ 17 h 37"/>
                <a:gd name="T64" fmla="*/ 8 w 24"/>
                <a:gd name="T65" fmla="*/ 34 h 37"/>
                <a:gd name="T66" fmla="*/ 8 w 24"/>
                <a:gd name="T67" fmla="*/ 31 h 37"/>
                <a:gd name="T68" fmla="*/ 9 w 24"/>
                <a:gd name="T69" fmla="*/ 15 h 37"/>
                <a:gd name="T70" fmla="*/ 10 w 24"/>
                <a:gd name="T71" fmla="*/ 15 h 37"/>
                <a:gd name="T72" fmla="*/ 12 w 24"/>
                <a:gd name="T73" fmla="*/ 14 h 37"/>
                <a:gd name="T74" fmla="*/ 12 w 24"/>
                <a:gd name="T75" fmla="*/ 34 h 37"/>
                <a:gd name="T76" fmla="*/ 12 w 24"/>
                <a:gd name="T77" fmla="*/ 34 h 37"/>
                <a:gd name="T78" fmla="*/ 15 w 24"/>
                <a:gd name="T79" fmla="*/ 13 h 37"/>
                <a:gd name="T80" fmla="*/ 16 w 24"/>
                <a:gd name="T81" fmla="*/ 33 h 37"/>
                <a:gd name="T82" fmla="*/ 16 w 24"/>
                <a:gd name="T83" fmla="*/ 35 h 37"/>
                <a:gd name="T84" fmla="*/ 19 w 24"/>
                <a:gd name="T85" fmla="*/ 17 h 37"/>
                <a:gd name="T86" fmla="*/ 16 w 24"/>
                <a:gd name="T87" fmla="*/ 31 h 37"/>
                <a:gd name="T88" fmla="*/ 17 w 24"/>
                <a:gd name="T89" fmla="*/ 31 h 37"/>
                <a:gd name="T90" fmla="*/ 20 w 24"/>
                <a:gd name="T91" fmla="*/ 32 h 37"/>
                <a:gd name="T92" fmla="*/ 21 w 24"/>
                <a:gd name="T93" fmla="*/ 30 h 37"/>
                <a:gd name="T94" fmla="*/ 21 w 24"/>
                <a:gd name="T95" fmla="*/ 21 h 37"/>
                <a:gd name="T96" fmla="*/ 21 w 24"/>
                <a:gd name="T97" fmla="*/ 31 h 37"/>
                <a:gd name="T98" fmla="*/ 21 w 24"/>
                <a:gd name="T99" fmla="*/ 31 h 37"/>
                <a:gd name="T100" fmla="*/ 23 w 24"/>
                <a:gd name="T101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3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7"/>
                    <a:pt x="8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3"/>
                    <a:pt x="18" y="13"/>
                    <a:pt x="19" y="15"/>
                  </a:cubicBezTo>
                  <a:cubicBezTo>
                    <a:pt x="21" y="16"/>
                    <a:pt x="22" y="18"/>
                    <a:pt x="23" y="19"/>
                  </a:cubicBezTo>
                  <a:cubicBezTo>
                    <a:pt x="23" y="20"/>
                    <a:pt x="24" y="22"/>
                    <a:pt x="24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2" y="31"/>
                    <a:pt x="21" y="32"/>
                    <a:pt x="18" y="34"/>
                  </a:cubicBezTo>
                  <a:cubicBezTo>
                    <a:pt x="18" y="35"/>
                    <a:pt x="16" y="35"/>
                    <a:pt x="12" y="35"/>
                  </a:cubicBezTo>
                  <a:cubicBezTo>
                    <a:pt x="11" y="35"/>
                    <a:pt x="10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5"/>
                    <a:pt x="7" y="35"/>
                    <a:pt x="7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5" y="37"/>
                    <a:pt x="5" y="37"/>
                  </a:cubicBezTo>
                  <a:cubicBezTo>
                    <a:pt x="4" y="37"/>
                    <a:pt x="4" y="37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0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3" y="19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2"/>
                    <a:pt x="1" y="2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2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lnTo>
                    <a:pt x="4" y="34"/>
                  </a:lnTo>
                  <a:close/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lose/>
                  <a:moveTo>
                    <a:pt x="5" y="6"/>
                  </a:moveTo>
                  <a:cubicBezTo>
                    <a:pt x="5" y="7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lose/>
                  <a:moveTo>
                    <a:pt x="5" y="3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lose/>
                  <a:moveTo>
                    <a:pt x="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7" y="24"/>
                  </a:moveTo>
                  <a:cubicBezTo>
                    <a:pt x="7" y="25"/>
                    <a:pt x="7" y="26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2"/>
                    <a:pt x="15" y="31"/>
                    <a:pt x="18" y="30"/>
                  </a:cubicBezTo>
                  <a:cubicBezTo>
                    <a:pt x="18" y="29"/>
                    <a:pt x="19" y="28"/>
                    <a:pt x="20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0" y="22"/>
                    <a:pt x="19" y="20"/>
                  </a:cubicBezTo>
                  <a:cubicBezTo>
                    <a:pt x="19" y="19"/>
                    <a:pt x="18" y="18"/>
                    <a:pt x="17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5"/>
                    <a:pt x="11" y="16"/>
                    <a:pt x="8" y="17"/>
                  </a:cubicBezTo>
                  <a:cubicBezTo>
                    <a:pt x="8" y="17"/>
                    <a:pt x="8" y="18"/>
                    <a:pt x="8" y="20"/>
                  </a:cubicBezTo>
                  <a:cubicBezTo>
                    <a:pt x="7" y="22"/>
                    <a:pt x="7" y="23"/>
                    <a:pt x="7" y="24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lose/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lose/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4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4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6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lose/>
                  <a:moveTo>
                    <a:pt x="16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7" y="15"/>
                    <a:pt x="17" y="15"/>
                    <a:pt x="16" y="15"/>
                  </a:cubicBezTo>
                  <a:close/>
                  <a:moveTo>
                    <a:pt x="16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lose/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9" y="32"/>
                    <a:pt x="18" y="33"/>
                  </a:cubicBezTo>
                  <a:close/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lose/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21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1" y="29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19"/>
                    <a:pt x="2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59" name="Freeform 25"/>
            <p:cNvSpPr>
              <a:spLocks noEditPoints="1"/>
            </p:cNvSpPr>
            <p:nvPr/>
          </p:nvSpPr>
          <p:spPr bwMode="auto">
            <a:xfrm>
              <a:off x="7908926" y="2959100"/>
              <a:ext cx="77788" cy="84138"/>
            </a:xfrm>
            <a:custGeom>
              <a:avLst/>
              <a:gdLst>
                <a:gd name="T0" fmla="*/ 18 w 25"/>
                <a:gd name="T1" fmla="*/ 5 h 27"/>
                <a:gd name="T2" fmla="*/ 21 w 25"/>
                <a:gd name="T3" fmla="*/ 19 h 27"/>
                <a:gd name="T4" fmla="*/ 23 w 25"/>
                <a:gd name="T5" fmla="*/ 26 h 27"/>
                <a:gd name="T6" fmla="*/ 11 w 25"/>
                <a:gd name="T7" fmla="*/ 27 h 27"/>
                <a:gd name="T8" fmla="*/ 1 w 25"/>
                <a:gd name="T9" fmla="*/ 23 h 27"/>
                <a:gd name="T10" fmla="*/ 3 w 25"/>
                <a:gd name="T11" fmla="*/ 12 h 27"/>
                <a:gd name="T12" fmla="*/ 12 w 25"/>
                <a:gd name="T13" fmla="*/ 10 h 27"/>
                <a:gd name="T14" fmla="*/ 14 w 25"/>
                <a:gd name="T15" fmla="*/ 6 h 27"/>
                <a:gd name="T16" fmla="*/ 4 w 25"/>
                <a:gd name="T17" fmla="*/ 8 h 27"/>
                <a:gd name="T18" fmla="*/ 0 w 25"/>
                <a:gd name="T19" fmla="*/ 9 h 27"/>
                <a:gd name="T20" fmla="*/ 2 w 25"/>
                <a:gd name="T21" fmla="*/ 7 h 27"/>
                <a:gd name="T22" fmla="*/ 2 w 25"/>
                <a:gd name="T23" fmla="*/ 7 h 27"/>
                <a:gd name="T24" fmla="*/ 3 w 25"/>
                <a:gd name="T25" fmla="*/ 3 h 27"/>
                <a:gd name="T26" fmla="*/ 3 w 25"/>
                <a:gd name="T27" fmla="*/ 3 h 27"/>
                <a:gd name="T28" fmla="*/ 3 w 25"/>
                <a:gd name="T29" fmla="*/ 23 h 27"/>
                <a:gd name="T30" fmla="*/ 3 w 25"/>
                <a:gd name="T31" fmla="*/ 25 h 27"/>
                <a:gd name="T32" fmla="*/ 8 w 25"/>
                <a:gd name="T33" fmla="*/ 27 h 27"/>
                <a:gd name="T34" fmla="*/ 4 w 25"/>
                <a:gd name="T35" fmla="*/ 13 h 27"/>
                <a:gd name="T36" fmla="*/ 4 w 25"/>
                <a:gd name="T37" fmla="*/ 13 h 27"/>
                <a:gd name="T38" fmla="*/ 5 w 25"/>
                <a:gd name="T39" fmla="*/ 21 h 27"/>
                <a:gd name="T40" fmla="*/ 9 w 25"/>
                <a:gd name="T41" fmla="*/ 23 h 27"/>
                <a:gd name="T42" fmla="*/ 17 w 25"/>
                <a:gd name="T43" fmla="*/ 20 h 27"/>
                <a:gd name="T44" fmla="*/ 10 w 25"/>
                <a:gd name="T45" fmla="*/ 13 h 27"/>
                <a:gd name="T46" fmla="*/ 7 w 25"/>
                <a:gd name="T47" fmla="*/ 2 h 27"/>
                <a:gd name="T48" fmla="*/ 8 w 25"/>
                <a:gd name="T49" fmla="*/ 1 h 27"/>
                <a:gd name="T50" fmla="*/ 9 w 25"/>
                <a:gd name="T51" fmla="*/ 25 h 27"/>
                <a:gd name="T52" fmla="*/ 9 w 25"/>
                <a:gd name="T53" fmla="*/ 3 h 27"/>
                <a:gd name="T54" fmla="*/ 10 w 25"/>
                <a:gd name="T55" fmla="*/ 3 h 27"/>
                <a:gd name="T56" fmla="*/ 11 w 25"/>
                <a:gd name="T57" fmla="*/ 1 h 27"/>
                <a:gd name="T58" fmla="*/ 11 w 25"/>
                <a:gd name="T59" fmla="*/ 1 h 27"/>
                <a:gd name="T60" fmla="*/ 15 w 25"/>
                <a:gd name="T61" fmla="*/ 24 h 27"/>
                <a:gd name="T62" fmla="*/ 15 w 25"/>
                <a:gd name="T63" fmla="*/ 1 h 27"/>
                <a:gd name="T64" fmla="*/ 15 w 25"/>
                <a:gd name="T65" fmla="*/ 2 h 27"/>
                <a:gd name="T66" fmla="*/ 17 w 25"/>
                <a:gd name="T67" fmla="*/ 18 h 27"/>
                <a:gd name="T68" fmla="*/ 17 w 25"/>
                <a:gd name="T69" fmla="*/ 18 h 27"/>
                <a:gd name="T70" fmla="*/ 17 w 25"/>
                <a:gd name="T71" fmla="*/ 16 h 27"/>
                <a:gd name="T72" fmla="*/ 17 w 25"/>
                <a:gd name="T73" fmla="*/ 16 h 27"/>
                <a:gd name="T74" fmla="*/ 19 w 25"/>
                <a:gd name="T75" fmla="*/ 14 h 27"/>
                <a:gd name="T76" fmla="*/ 19 w 25"/>
                <a:gd name="T77" fmla="*/ 15 h 27"/>
                <a:gd name="T78" fmla="*/ 19 w 25"/>
                <a:gd name="T79" fmla="*/ 13 h 27"/>
                <a:gd name="T80" fmla="*/ 19 w 25"/>
                <a:gd name="T81" fmla="*/ 16 h 27"/>
                <a:gd name="T82" fmla="*/ 19 w 25"/>
                <a:gd name="T83" fmla="*/ 18 h 27"/>
                <a:gd name="T84" fmla="*/ 20 w 25"/>
                <a:gd name="T85" fmla="*/ 24 h 27"/>
                <a:gd name="T86" fmla="*/ 20 w 25"/>
                <a:gd name="T87" fmla="*/ 24 h 27"/>
                <a:gd name="T88" fmla="*/ 20 w 25"/>
                <a:gd name="T89" fmla="*/ 11 h 27"/>
                <a:gd name="T90" fmla="*/ 21 w 25"/>
                <a:gd name="T91" fmla="*/ 24 h 27"/>
                <a:gd name="T92" fmla="*/ 21 w 25"/>
                <a:gd name="T93" fmla="*/ 25 h 27"/>
                <a:gd name="T94" fmla="*/ 21 w 25"/>
                <a:gd name="T95" fmla="*/ 23 h 27"/>
                <a:gd name="T96" fmla="*/ 22 w 25"/>
                <a:gd name="T9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27">
                  <a:moveTo>
                    <a:pt x="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8" y="4"/>
                    <a:pt x="18" y="5"/>
                  </a:cubicBezTo>
                  <a:cubicBezTo>
                    <a:pt x="19" y="6"/>
                    <a:pt x="20" y="7"/>
                    <a:pt x="20" y="9"/>
                  </a:cubicBezTo>
                  <a:cubicBezTo>
                    <a:pt x="20" y="10"/>
                    <a:pt x="21" y="11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2" y="22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5"/>
                    <a:pt x="24" y="25"/>
                    <a:pt x="23" y="26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19" y="26"/>
                    <a:pt x="17" y="24"/>
                  </a:cubicBezTo>
                  <a:cubicBezTo>
                    <a:pt x="13" y="26"/>
                    <a:pt x="11" y="27"/>
                    <a:pt x="11" y="27"/>
                  </a:cubicBezTo>
                  <a:cubicBezTo>
                    <a:pt x="10" y="27"/>
                    <a:pt x="9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7"/>
                    <a:pt x="4" y="26"/>
                    <a:pt x="2" y="25"/>
                  </a:cubicBezTo>
                  <a:cubicBezTo>
                    <a:pt x="2" y="25"/>
                    <a:pt x="2" y="24"/>
                    <a:pt x="1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2" y="14"/>
                    <a:pt x="3" y="12"/>
                  </a:cubicBezTo>
                  <a:cubicBezTo>
                    <a:pt x="4" y="12"/>
                    <a:pt x="4" y="11"/>
                    <a:pt x="5" y="11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4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4"/>
                    <a:pt x="2" y="2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4" y="26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7" y="27"/>
                    <a:pt x="6" y="26"/>
                  </a:cubicBezTo>
                  <a:cubicBezTo>
                    <a:pt x="5" y="26"/>
                    <a:pt x="4" y="26"/>
                    <a:pt x="4" y="25"/>
                  </a:cubicBezTo>
                  <a:lnTo>
                    <a:pt x="3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  <a:moveTo>
                    <a:pt x="4" y="17"/>
                  </a:moveTo>
                  <a:cubicBezTo>
                    <a:pt x="4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7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2" y="23"/>
                    <a:pt x="16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6" y="17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5" y="14"/>
                  </a:cubicBezTo>
                  <a:cubicBezTo>
                    <a:pt x="12" y="14"/>
                    <a:pt x="11" y="13"/>
                    <a:pt x="10" y="13"/>
                  </a:cubicBezTo>
                  <a:cubicBezTo>
                    <a:pt x="7" y="14"/>
                    <a:pt x="6" y="15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close/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lose/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9" y="3"/>
                  </a:lnTo>
                  <a:close/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lose/>
                  <a:moveTo>
                    <a:pt x="1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9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2"/>
                  </a:cubicBezTo>
                  <a:close/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lose/>
                  <a:moveTo>
                    <a:pt x="20" y="23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0" name="Freeform 26"/>
            <p:cNvSpPr>
              <a:spLocks noEditPoints="1"/>
            </p:cNvSpPr>
            <p:nvPr/>
          </p:nvSpPr>
          <p:spPr bwMode="auto">
            <a:xfrm>
              <a:off x="7989889" y="2959100"/>
              <a:ext cx="88900" cy="87313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6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5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5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5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1" name="Freeform 27"/>
            <p:cNvSpPr>
              <a:spLocks noEditPoints="1"/>
            </p:cNvSpPr>
            <p:nvPr/>
          </p:nvSpPr>
          <p:spPr bwMode="auto">
            <a:xfrm>
              <a:off x="8078789" y="2927350"/>
              <a:ext cx="85725" cy="122238"/>
            </a:xfrm>
            <a:custGeom>
              <a:avLst/>
              <a:gdLst>
                <a:gd name="T0" fmla="*/ 7 w 27"/>
                <a:gd name="T1" fmla="*/ 3 h 39"/>
                <a:gd name="T2" fmla="*/ 17 w 27"/>
                <a:gd name="T3" fmla="*/ 12 h 39"/>
                <a:gd name="T4" fmla="*/ 24 w 27"/>
                <a:gd name="T5" fmla="*/ 12 h 39"/>
                <a:gd name="T6" fmla="*/ 24 w 27"/>
                <a:gd name="T7" fmla="*/ 16 h 39"/>
                <a:gd name="T8" fmla="*/ 22 w 27"/>
                <a:gd name="T9" fmla="*/ 18 h 39"/>
                <a:gd name="T10" fmla="*/ 22 w 27"/>
                <a:gd name="T11" fmla="*/ 33 h 39"/>
                <a:gd name="T12" fmla="*/ 27 w 27"/>
                <a:gd name="T13" fmla="*/ 39 h 39"/>
                <a:gd name="T14" fmla="*/ 15 w 27"/>
                <a:gd name="T15" fmla="*/ 25 h 39"/>
                <a:gd name="T16" fmla="*/ 10 w 27"/>
                <a:gd name="T17" fmla="*/ 25 h 39"/>
                <a:gd name="T18" fmla="*/ 9 w 27"/>
                <a:gd name="T19" fmla="*/ 32 h 39"/>
                <a:gd name="T20" fmla="*/ 13 w 27"/>
                <a:gd name="T21" fmla="*/ 36 h 39"/>
                <a:gd name="T22" fmla="*/ 12 w 27"/>
                <a:gd name="T23" fmla="*/ 38 h 39"/>
                <a:gd name="T24" fmla="*/ 2 w 27"/>
                <a:gd name="T25" fmla="*/ 35 h 39"/>
                <a:gd name="T26" fmla="*/ 3 w 27"/>
                <a:gd name="T27" fmla="*/ 35 h 39"/>
                <a:gd name="T28" fmla="*/ 4 w 27"/>
                <a:gd name="T29" fmla="*/ 34 h 39"/>
                <a:gd name="T30" fmla="*/ 3 w 27"/>
                <a:gd name="T31" fmla="*/ 33 h 39"/>
                <a:gd name="T32" fmla="*/ 6 w 27"/>
                <a:gd name="T33" fmla="*/ 28 h 39"/>
                <a:gd name="T34" fmla="*/ 0 w 27"/>
                <a:gd name="T35" fmla="*/ 2 h 39"/>
                <a:gd name="T36" fmla="*/ 1 w 27"/>
                <a:gd name="T37" fmla="*/ 0 h 39"/>
                <a:gd name="T38" fmla="*/ 3 w 27"/>
                <a:gd name="T39" fmla="*/ 4 h 39"/>
                <a:gd name="T40" fmla="*/ 4 w 27"/>
                <a:gd name="T41" fmla="*/ 3 h 39"/>
                <a:gd name="T42" fmla="*/ 4 w 27"/>
                <a:gd name="T43" fmla="*/ 35 h 39"/>
                <a:gd name="T44" fmla="*/ 7 w 27"/>
                <a:gd name="T45" fmla="*/ 35 h 39"/>
                <a:gd name="T46" fmla="*/ 7 w 27"/>
                <a:gd name="T47" fmla="*/ 36 h 39"/>
                <a:gd name="T48" fmla="*/ 6 w 27"/>
                <a:gd name="T49" fmla="*/ 2 h 39"/>
                <a:gd name="T50" fmla="*/ 6 w 27"/>
                <a:gd name="T51" fmla="*/ 10 h 39"/>
                <a:gd name="T52" fmla="*/ 6 w 27"/>
                <a:gd name="T53" fmla="*/ 15 h 39"/>
                <a:gd name="T54" fmla="*/ 7 w 27"/>
                <a:gd name="T55" fmla="*/ 35 h 39"/>
                <a:gd name="T56" fmla="*/ 7 w 27"/>
                <a:gd name="T57" fmla="*/ 23 h 39"/>
                <a:gd name="T58" fmla="*/ 8 w 27"/>
                <a:gd name="T59" fmla="*/ 27 h 39"/>
                <a:gd name="T60" fmla="*/ 7 w 27"/>
                <a:gd name="T61" fmla="*/ 26 h 39"/>
                <a:gd name="T62" fmla="*/ 7 w 27"/>
                <a:gd name="T63" fmla="*/ 32 h 39"/>
                <a:gd name="T64" fmla="*/ 8 w 27"/>
                <a:gd name="T65" fmla="*/ 29 h 39"/>
                <a:gd name="T66" fmla="*/ 9 w 27"/>
                <a:gd name="T67" fmla="*/ 23 h 39"/>
                <a:gd name="T68" fmla="*/ 9 w 27"/>
                <a:gd name="T69" fmla="*/ 35 h 39"/>
                <a:gd name="T70" fmla="*/ 10 w 27"/>
                <a:gd name="T71" fmla="*/ 36 h 39"/>
                <a:gd name="T72" fmla="*/ 11 w 27"/>
                <a:gd name="T73" fmla="*/ 35 h 39"/>
                <a:gd name="T74" fmla="*/ 11 w 27"/>
                <a:gd name="T75" fmla="*/ 24 h 39"/>
                <a:gd name="T76" fmla="*/ 11 w 27"/>
                <a:gd name="T77" fmla="*/ 37 h 39"/>
                <a:gd name="T78" fmla="*/ 12 w 27"/>
                <a:gd name="T79" fmla="*/ 34 h 39"/>
                <a:gd name="T80" fmla="*/ 15 w 27"/>
                <a:gd name="T81" fmla="*/ 23 h 39"/>
                <a:gd name="T82" fmla="*/ 16 w 27"/>
                <a:gd name="T83" fmla="*/ 25 h 39"/>
                <a:gd name="T84" fmla="*/ 16 w 27"/>
                <a:gd name="T85" fmla="*/ 25 h 39"/>
                <a:gd name="T86" fmla="*/ 22 w 27"/>
                <a:gd name="T87" fmla="*/ 16 h 39"/>
                <a:gd name="T88" fmla="*/ 19 w 27"/>
                <a:gd name="T89" fmla="*/ 16 h 39"/>
                <a:gd name="T90" fmla="*/ 18 w 27"/>
                <a:gd name="T91" fmla="*/ 15 h 39"/>
                <a:gd name="T92" fmla="*/ 18 w 27"/>
                <a:gd name="T93" fmla="*/ 14 h 39"/>
                <a:gd name="T94" fmla="*/ 18 w 27"/>
                <a:gd name="T95" fmla="*/ 13 h 39"/>
                <a:gd name="T96" fmla="*/ 19 w 27"/>
                <a:gd name="T97" fmla="*/ 32 h 39"/>
                <a:gd name="T98" fmla="*/ 19 w 27"/>
                <a:gd name="T99" fmla="*/ 11 h 39"/>
                <a:gd name="T100" fmla="*/ 19 w 27"/>
                <a:gd name="T101" fmla="*/ 27 h 39"/>
                <a:gd name="T102" fmla="*/ 21 w 27"/>
                <a:gd name="T103" fmla="*/ 34 h 39"/>
                <a:gd name="T104" fmla="*/ 24 w 27"/>
                <a:gd name="T105" fmla="*/ 14 h 39"/>
                <a:gd name="T106" fmla="*/ 23 w 27"/>
                <a:gd name="T107" fmla="*/ 38 h 39"/>
                <a:gd name="T108" fmla="*/ 26 w 27"/>
                <a:gd name="T109" fmla="*/ 38 h 39"/>
                <a:gd name="T110" fmla="*/ 23 w 27"/>
                <a:gd name="T111" fmla="*/ 35 h 39"/>
                <a:gd name="T112" fmla="*/ 25 w 27"/>
                <a:gd name="T113" fmla="*/ 35 h 39"/>
                <a:gd name="T114" fmla="*/ 26 w 27"/>
                <a:gd name="T115" fmla="*/ 35 h 39"/>
                <a:gd name="T116" fmla="*/ 26 w 27"/>
                <a:gd name="T117" fmla="*/ 35 h 39"/>
                <a:gd name="T118" fmla="*/ 26 w 27"/>
                <a:gd name="T119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" h="3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6"/>
                    <a:pt x="8" y="10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1"/>
                    <a:pt x="13" y="19"/>
                    <a:pt x="17" y="16"/>
                  </a:cubicBezTo>
                  <a:cubicBezTo>
                    <a:pt x="17" y="16"/>
                    <a:pt x="17" y="15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3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6" y="13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9" y="25"/>
                    <a:pt x="22" y="31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3" y="34"/>
                    <a:pt x="24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38"/>
                    <a:pt x="24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19" y="37"/>
                  </a:cubicBezTo>
                  <a:cubicBezTo>
                    <a:pt x="19" y="35"/>
                    <a:pt x="19" y="34"/>
                    <a:pt x="18" y="32"/>
                  </a:cubicBezTo>
                  <a:cubicBezTo>
                    <a:pt x="18" y="31"/>
                    <a:pt x="17" y="28"/>
                    <a:pt x="15" y="25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3" y="23"/>
                    <a:pt x="12" y="24"/>
                    <a:pt x="11" y="25"/>
                  </a:cubicBezTo>
                  <a:cubicBezTo>
                    <a:pt x="11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9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7"/>
                    <a:pt x="4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7"/>
                    <a:pt x="2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5" y="32"/>
                    <a:pt x="6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1"/>
                    <a:pt x="6" y="28"/>
                  </a:cubicBezTo>
                  <a:cubicBezTo>
                    <a:pt x="6" y="24"/>
                    <a:pt x="5" y="22"/>
                    <a:pt x="5" y="21"/>
                  </a:cubicBezTo>
                  <a:cubicBezTo>
                    <a:pt x="5" y="13"/>
                    <a:pt x="4" y="8"/>
                    <a:pt x="4" y="6"/>
                  </a:cubicBezTo>
                  <a:cubicBezTo>
                    <a:pt x="4" y="6"/>
                    <a:pt x="4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7" y="35"/>
                    <a:pt x="7" y="35"/>
                  </a:cubicBezTo>
                  <a:cubicBezTo>
                    <a:pt x="5" y="35"/>
                    <a:pt x="4" y="35"/>
                    <a:pt x="3" y="35"/>
                  </a:cubicBezTo>
                  <a:close/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9" y="36"/>
                    <a:pt x="7" y="36"/>
                  </a:cubicBezTo>
                  <a:lnTo>
                    <a:pt x="5" y="36"/>
                  </a:lnTo>
                  <a:close/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  <a:moveTo>
                    <a:pt x="7" y="27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lose/>
                  <a:moveTo>
                    <a:pt x="7" y="25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lose/>
                  <a:moveTo>
                    <a:pt x="7" y="32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29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3"/>
                  </a:cubicBezTo>
                  <a:close/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lose/>
                  <a:moveTo>
                    <a:pt x="9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9" y="36"/>
                  </a:cubicBezTo>
                  <a:close/>
                  <a:moveTo>
                    <a:pt x="10" y="3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0" y="34"/>
                    <a:pt x="10" y="35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4"/>
                    <a:pt x="11" y="24"/>
                  </a:cubicBezTo>
                  <a:close/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7" y="28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7"/>
                    <a:pt x="16" y="25"/>
                  </a:cubicBezTo>
                  <a:close/>
                  <a:moveTo>
                    <a:pt x="17" y="19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20" y="18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7"/>
                    <a:pt x="19" y="18"/>
                    <a:pt x="17" y="19"/>
                  </a:cubicBezTo>
                  <a:close/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7" y="17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lose/>
                  <a:moveTo>
                    <a:pt x="18" y="30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19" y="31"/>
                    <a:pt x="19" y="30"/>
                  </a:cubicBezTo>
                  <a:lnTo>
                    <a:pt x="18" y="30"/>
                  </a:lnTo>
                  <a:close/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3"/>
                  </a:cubicBezTo>
                  <a:close/>
                  <a:moveTo>
                    <a:pt x="22" y="14"/>
                  </a:moveTo>
                  <a:cubicBezTo>
                    <a:pt x="22" y="14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lose/>
                  <a:moveTo>
                    <a:pt x="23" y="38"/>
                  </a:move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lose/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lnTo>
                    <a:pt x="23" y="35"/>
                  </a:lnTo>
                  <a:close/>
                  <a:moveTo>
                    <a:pt x="25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35"/>
                  </a:ln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lnTo>
                    <a:pt x="26" y="35"/>
                  </a:lnTo>
                  <a:close/>
                  <a:moveTo>
                    <a:pt x="26" y="36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2" name="Freeform 28"/>
            <p:cNvSpPr>
              <a:spLocks noEditPoints="1"/>
            </p:cNvSpPr>
            <p:nvPr/>
          </p:nvSpPr>
          <p:spPr bwMode="auto">
            <a:xfrm>
              <a:off x="8177214" y="2930525"/>
              <a:ext cx="19050" cy="112713"/>
            </a:xfrm>
            <a:custGeom>
              <a:avLst/>
              <a:gdLst>
                <a:gd name="T0" fmla="*/ 6 w 6"/>
                <a:gd name="T1" fmla="*/ 33 h 36"/>
                <a:gd name="T2" fmla="*/ 4 w 6"/>
                <a:gd name="T3" fmla="*/ 36 h 36"/>
                <a:gd name="T4" fmla="*/ 2 w 6"/>
                <a:gd name="T5" fmla="*/ 30 h 36"/>
                <a:gd name="T6" fmla="*/ 6 w 6"/>
                <a:gd name="T7" fmla="*/ 5 h 36"/>
                <a:gd name="T8" fmla="*/ 6 w 6"/>
                <a:gd name="T9" fmla="*/ 18 h 36"/>
                <a:gd name="T10" fmla="*/ 6 w 6"/>
                <a:gd name="T11" fmla="*/ 22 h 36"/>
                <a:gd name="T12" fmla="*/ 3 w 6"/>
                <a:gd name="T13" fmla="*/ 24 h 36"/>
                <a:gd name="T14" fmla="*/ 2 w 6"/>
                <a:gd name="T15" fmla="*/ 25 h 36"/>
                <a:gd name="T16" fmla="*/ 2 w 6"/>
                <a:gd name="T17" fmla="*/ 24 h 36"/>
                <a:gd name="T18" fmla="*/ 2 w 6"/>
                <a:gd name="T19" fmla="*/ 23 h 36"/>
                <a:gd name="T20" fmla="*/ 1 w 6"/>
                <a:gd name="T21" fmla="*/ 5 h 36"/>
                <a:gd name="T22" fmla="*/ 1 w 6"/>
                <a:gd name="T23" fmla="*/ 1 h 36"/>
                <a:gd name="T24" fmla="*/ 3 w 6"/>
                <a:gd name="T25" fmla="*/ 0 h 36"/>
                <a:gd name="T26" fmla="*/ 1 w 6"/>
                <a:gd name="T27" fmla="*/ 32 h 36"/>
                <a:gd name="T28" fmla="*/ 1 w 6"/>
                <a:gd name="T29" fmla="*/ 6 h 36"/>
                <a:gd name="T30" fmla="*/ 2 w 6"/>
                <a:gd name="T31" fmla="*/ 7 h 36"/>
                <a:gd name="T32" fmla="*/ 1 w 6"/>
                <a:gd name="T33" fmla="*/ 7 h 36"/>
                <a:gd name="T34" fmla="*/ 2 w 6"/>
                <a:gd name="T35" fmla="*/ 8 h 36"/>
                <a:gd name="T36" fmla="*/ 2 w 6"/>
                <a:gd name="T37" fmla="*/ 11 h 36"/>
                <a:gd name="T38" fmla="*/ 2 w 6"/>
                <a:gd name="T39" fmla="*/ 2 h 36"/>
                <a:gd name="T40" fmla="*/ 2 w 6"/>
                <a:gd name="T41" fmla="*/ 2 h 36"/>
                <a:gd name="T42" fmla="*/ 2 w 6"/>
                <a:gd name="T43" fmla="*/ 17 h 36"/>
                <a:gd name="T44" fmla="*/ 3 w 6"/>
                <a:gd name="T45" fmla="*/ 19 h 36"/>
                <a:gd name="T46" fmla="*/ 2 w 6"/>
                <a:gd name="T47" fmla="*/ 17 h 36"/>
                <a:gd name="T48" fmla="*/ 2 w 6"/>
                <a:gd name="T49" fmla="*/ 21 h 36"/>
                <a:gd name="T50" fmla="*/ 2 w 6"/>
                <a:gd name="T51" fmla="*/ 21 h 36"/>
                <a:gd name="T52" fmla="*/ 4 w 6"/>
                <a:gd name="T53" fmla="*/ 32 h 36"/>
                <a:gd name="T54" fmla="*/ 3 w 6"/>
                <a:gd name="T55" fmla="*/ 11 h 36"/>
                <a:gd name="T56" fmla="*/ 3 w 6"/>
                <a:gd name="T57" fmla="*/ 12 h 36"/>
                <a:gd name="T58" fmla="*/ 3 w 6"/>
                <a:gd name="T59" fmla="*/ 14 h 36"/>
                <a:gd name="T60" fmla="*/ 3 w 6"/>
                <a:gd name="T61" fmla="*/ 14 h 36"/>
                <a:gd name="T62" fmla="*/ 4 w 6"/>
                <a:gd name="T63" fmla="*/ 31 h 36"/>
                <a:gd name="T64" fmla="*/ 3 w 6"/>
                <a:gd name="T65" fmla="*/ 19 h 36"/>
                <a:gd name="T66" fmla="*/ 4 w 6"/>
                <a:gd name="T67" fmla="*/ 19 h 36"/>
                <a:gd name="T68" fmla="*/ 3 w 6"/>
                <a:gd name="T69" fmla="*/ 33 h 36"/>
                <a:gd name="T70" fmla="*/ 4 w 6"/>
                <a:gd name="T71" fmla="*/ 33 h 36"/>
                <a:gd name="T72" fmla="*/ 4 w 6"/>
                <a:gd name="T73" fmla="*/ 4 h 36"/>
                <a:gd name="T74" fmla="*/ 4 w 6"/>
                <a:gd name="T75" fmla="*/ 9 h 36"/>
                <a:gd name="T76" fmla="*/ 4 w 6"/>
                <a:gd name="T77" fmla="*/ 6 h 36"/>
                <a:gd name="T78" fmla="*/ 4 w 6"/>
                <a:gd name="T79" fmla="*/ 4 h 36"/>
                <a:gd name="T80" fmla="*/ 4 w 6"/>
                <a:gd name="T81" fmla="*/ 4 h 36"/>
                <a:gd name="T82" fmla="*/ 5 w 6"/>
                <a:gd name="T83" fmla="*/ 21 h 36"/>
                <a:gd name="T84" fmla="*/ 4 w 6"/>
                <a:gd name="T85" fmla="*/ 22 h 36"/>
                <a:gd name="T86" fmla="*/ 5 w 6"/>
                <a:gd name="T87" fmla="*/ 10 h 36"/>
                <a:gd name="T88" fmla="*/ 5 w 6"/>
                <a:gd name="T89" fmla="*/ 9 h 36"/>
                <a:gd name="T90" fmla="*/ 5 w 6"/>
                <a:gd name="T91" fmla="*/ 3 h 36"/>
                <a:gd name="T92" fmla="*/ 5 w 6"/>
                <a:gd name="T93" fmla="*/ 2 h 36"/>
                <a:gd name="T94" fmla="*/ 5 w 6"/>
                <a:gd name="T9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" h="36">
                  <a:moveTo>
                    <a:pt x="2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5" y="34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1" y="31"/>
                    <a:pt x="2" y="30"/>
                  </a:cubicBezTo>
                  <a:close/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6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5" y="25"/>
                    <a:pt x="2" y="25"/>
                  </a:cubicBezTo>
                  <a:cubicBezTo>
                    <a:pt x="2" y="25"/>
                    <a:pt x="2" y="25"/>
                    <a:pt x="1" y="25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2"/>
                    <a:pt x="1" y="18"/>
                    <a:pt x="1" y="10"/>
                  </a:cubicBezTo>
                  <a:cubicBezTo>
                    <a:pt x="1" y="9"/>
                    <a:pt x="1" y="7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lose/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lose/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2" y="18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lose/>
                  <a:moveTo>
                    <a:pt x="3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4"/>
                  </a:cubicBezTo>
                  <a:close/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3" y="31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lnTo>
                    <a:pt x="3" y="19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3"/>
                  </a:ln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4" y="22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4" y="10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8" name="Freeform 34"/>
            <p:cNvSpPr/>
            <p:nvPr/>
          </p:nvSpPr>
          <p:spPr bwMode="auto">
            <a:xfrm>
              <a:off x="8186739" y="3138489"/>
              <a:ext cx="15875" cy="12700"/>
            </a:xfrm>
            <a:custGeom>
              <a:avLst/>
              <a:gdLst>
                <a:gd name="T0" fmla="*/ 3 w 5"/>
                <a:gd name="T1" fmla="*/ 4 h 4"/>
                <a:gd name="T2" fmla="*/ 2 w 5"/>
                <a:gd name="T3" fmla="*/ 4 h 4"/>
                <a:gd name="T4" fmla="*/ 0 w 5"/>
                <a:gd name="T5" fmla="*/ 3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0"/>
                    <a:pt x="5" y="2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9" name="Freeform 35"/>
            <p:cNvSpPr/>
            <p:nvPr/>
          </p:nvSpPr>
          <p:spPr bwMode="auto">
            <a:xfrm>
              <a:off x="8132764" y="3144839"/>
              <a:ext cx="6350" cy="9525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0 w 2"/>
                <a:gd name="T5" fmla="*/ 1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0" name="Freeform 36"/>
            <p:cNvSpPr/>
            <p:nvPr/>
          </p:nvSpPr>
          <p:spPr bwMode="auto">
            <a:xfrm>
              <a:off x="8120064" y="3148014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1" name="Freeform 37"/>
            <p:cNvSpPr/>
            <p:nvPr/>
          </p:nvSpPr>
          <p:spPr bwMode="auto">
            <a:xfrm>
              <a:off x="8110539" y="3135314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2" y="0"/>
                    <a:pt x="3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2" name="Freeform 38"/>
            <p:cNvSpPr/>
            <p:nvPr/>
          </p:nvSpPr>
          <p:spPr bwMode="auto">
            <a:xfrm>
              <a:off x="8091489" y="3160714"/>
              <a:ext cx="9525" cy="9525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1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3" y="1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3" name="Freeform 39"/>
            <p:cNvSpPr/>
            <p:nvPr/>
          </p:nvSpPr>
          <p:spPr bwMode="auto">
            <a:xfrm>
              <a:off x="8091489" y="3154364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4" name="Freeform 40"/>
            <p:cNvSpPr>
              <a:spLocks noEditPoints="1"/>
            </p:cNvSpPr>
            <p:nvPr/>
          </p:nvSpPr>
          <p:spPr bwMode="auto">
            <a:xfrm>
              <a:off x="7496176" y="2630488"/>
              <a:ext cx="985838" cy="893763"/>
            </a:xfrm>
            <a:custGeom>
              <a:avLst/>
              <a:gdLst>
                <a:gd name="T0" fmla="*/ 268 w 313"/>
                <a:gd name="T1" fmla="*/ 2 h 283"/>
                <a:gd name="T2" fmla="*/ 300 w 313"/>
                <a:gd name="T3" fmla="*/ 48 h 283"/>
                <a:gd name="T4" fmla="*/ 301 w 313"/>
                <a:gd name="T5" fmla="*/ 150 h 283"/>
                <a:gd name="T6" fmla="*/ 277 w 313"/>
                <a:gd name="T7" fmla="*/ 276 h 283"/>
                <a:gd name="T8" fmla="*/ 228 w 313"/>
                <a:gd name="T9" fmla="*/ 273 h 283"/>
                <a:gd name="T10" fmla="*/ 47 w 313"/>
                <a:gd name="T11" fmla="*/ 272 h 283"/>
                <a:gd name="T12" fmla="*/ 24 w 313"/>
                <a:gd name="T13" fmla="*/ 229 h 283"/>
                <a:gd name="T14" fmla="*/ 3 w 313"/>
                <a:gd name="T15" fmla="*/ 266 h 283"/>
                <a:gd name="T16" fmla="*/ 30 w 313"/>
                <a:gd name="T17" fmla="*/ 48 h 283"/>
                <a:gd name="T18" fmla="*/ 33 w 313"/>
                <a:gd name="T19" fmla="*/ 139 h 283"/>
                <a:gd name="T20" fmla="*/ 39 w 313"/>
                <a:gd name="T21" fmla="*/ 33 h 283"/>
                <a:gd name="T22" fmla="*/ 233 w 313"/>
                <a:gd name="T23" fmla="*/ 178 h 283"/>
                <a:gd name="T24" fmla="*/ 149 w 313"/>
                <a:gd name="T25" fmla="*/ 177 h 283"/>
                <a:gd name="T26" fmla="*/ 28 w 313"/>
                <a:gd name="T27" fmla="*/ 181 h 283"/>
                <a:gd name="T28" fmla="*/ 156 w 313"/>
                <a:gd name="T29" fmla="*/ 183 h 283"/>
                <a:gd name="T30" fmla="*/ 307 w 313"/>
                <a:gd name="T31" fmla="*/ 185 h 283"/>
                <a:gd name="T32" fmla="*/ 291 w 313"/>
                <a:gd name="T33" fmla="*/ 118 h 283"/>
                <a:gd name="T34" fmla="*/ 286 w 313"/>
                <a:gd name="T35" fmla="*/ 171 h 283"/>
                <a:gd name="T36" fmla="*/ 45 w 313"/>
                <a:gd name="T37" fmla="*/ 11 h 283"/>
                <a:gd name="T38" fmla="*/ 257 w 313"/>
                <a:gd name="T39" fmla="*/ 11 h 283"/>
                <a:gd name="T40" fmla="*/ 32 w 313"/>
                <a:gd name="T41" fmla="*/ 4 h 283"/>
                <a:gd name="T42" fmla="*/ 264 w 313"/>
                <a:gd name="T43" fmla="*/ 14 h 283"/>
                <a:gd name="T44" fmla="*/ 72 w 313"/>
                <a:gd name="T45" fmla="*/ 13 h 283"/>
                <a:gd name="T46" fmla="*/ 44 w 313"/>
                <a:gd name="T47" fmla="*/ 115 h 283"/>
                <a:gd name="T48" fmla="*/ 233 w 313"/>
                <a:gd name="T49" fmla="*/ 168 h 283"/>
                <a:gd name="T50" fmla="*/ 262 w 313"/>
                <a:gd name="T51" fmla="*/ 243 h 283"/>
                <a:gd name="T52" fmla="*/ 261 w 313"/>
                <a:gd name="T53" fmla="*/ 279 h 283"/>
                <a:gd name="T54" fmla="*/ 261 w 313"/>
                <a:gd name="T55" fmla="*/ 232 h 283"/>
                <a:gd name="T56" fmla="*/ 260 w 313"/>
                <a:gd name="T57" fmla="*/ 243 h 283"/>
                <a:gd name="T58" fmla="*/ 255 w 313"/>
                <a:gd name="T59" fmla="*/ 252 h 283"/>
                <a:gd name="T60" fmla="*/ 254 w 313"/>
                <a:gd name="T61" fmla="*/ 246 h 283"/>
                <a:gd name="T62" fmla="*/ 240 w 313"/>
                <a:gd name="T63" fmla="*/ 235 h 283"/>
                <a:gd name="T64" fmla="*/ 252 w 313"/>
                <a:gd name="T65" fmla="*/ 206 h 283"/>
                <a:gd name="T66" fmla="*/ 251 w 313"/>
                <a:gd name="T67" fmla="*/ 246 h 283"/>
                <a:gd name="T68" fmla="*/ 244 w 313"/>
                <a:gd name="T69" fmla="*/ 244 h 283"/>
                <a:gd name="T70" fmla="*/ 237 w 313"/>
                <a:gd name="T71" fmla="*/ 255 h 283"/>
                <a:gd name="T72" fmla="*/ 92 w 313"/>
                <a:gd name="T73" fmla="*/ 243 h 283"/>
                <a:gd name="T74" fmla="*/ 214 w 313"/>
                <a:gd name="T75" fmla="*/ 186 h 283"/>
                <a:gd name="T76" fmla="*/ 112 w 313"/>
                <a:gd name="T77" fmla="*/ 184 h 283"/>
                <a:gd name="T78" fmla="*/ 233 w 313"/>
                <a:gd name="T79" fmla="*/ 241 h 283"/>
                <a:gd name="T80" fmla="*/ 197 w 313"/>
                <a:gd name="T81" fmla="*/ 173 h 283"/>
                <a:gd name="T82" fmla="*/ 201 w 313"/>
                <a:gd name="T83" fmla="*/ 168 h 283"/>
                <a:gd name="T84" fmla="*/ 111 w 313"/>
                <a:gd name="T85" fmla="*/ 168 h 283"/>
                <a:gd name="T86" fmla="*/ 165 w 313"/>
                <a:gd name="T87" fmla="*/ 175 h 283"/>
                <a:gd name="T88" fmla="*/ 86 w 313"/>
                <a:gd name="T89" fmla="*/ 243 h 283"/>
                <a:gd name="T90" fmla="*/ 84 w 313"/>
                <a:gd name="T91" fmla="*/ 243 h 283"/>
                <a:gd name="T92" fmla="*/ 79 w 313"/>
                <a:gd name="T93" fmla="*/ 247 h 283"/>
                <a:gd name="T94" fmla="*/ 59 w 313"/>
                <a:gd name="T95" fmla="*/ 239 h 283"/>
                <a:gd name="T96" fmla="*/ 69 w 313"/>
                <a:gd name="T97" fmla="*/ 252 h 283"/>
                <a:gd name="T98" fmla="*/ 73 w 313"/>
                <a:gd name="T99" fmla="*/ 249 h 283"/>
                <a:gd name="T100" fmla="*/ 54 w 313"/>
                <a:gd name="T101" fmla="*/ 276 h 283"/>
                <a:gd name="T102" fmla="*/ 30 w 313"/>
                <a:gd name="T103" fmla="*/ 118 h 283"/>
                <a:gd name="T104" fmla="*/ 11 w 313"/>
                <a:gd name="T105" fmla="*/ 249 h 283"/>
                <a:gd name="T106" fmla="*/ 28 w 313"/>
                <a:gd name="T107" fmla="*/ 60 h 283"/>
                <a:gd name="T108" fmla="*/ 9 w 313"/>
                <a:gd name="T109" fmla="*/ 229 h 283"/>
                <a:gd name="T110" fmla="*/ 27 w 313"/>
                <a:gd name="T111" fmla="*/ 1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283">
                  <a:moveTo>
                    <a:pt x="27" y="2"/>
                  </a:moveTo>
                  <a:cubicBezTo>
                    <a:pt x="28" y="1"/>
                    <a:pt x="29" y="1"/>
                    <a:pt x="31" y="0"/>
                  </a:cubicBezTo>
                  <a:cubicBezTo>
                    <a:pt x="33" y="1"/>
                    <a:pt x="36" y="0"/>
                    <a:pt x="39" y="1"/>
                  </a:cubicBezTo>
                  <a:cubicBezTo>
                    <a:pt x="41" y="1"/>
                    <a:pt x="43" y="1"/>
                    <a:pt x="45" y="1"/>
                  </a:cubicBezTo>
                  <a:cubicBezTo>
                    <a:pt x="83" y="1"/>
                    <a:pt x="124" y="2"/>
                    <a:pt x="171" y="2"/>
                  </a:cubicBezTo>
                  <a:cubicBezTo>
                    <a:pt x="186" y="2"/>
                    <a:pt x="203" y="2"/>
                    <a:pt x="219" y="2"/>
                  </a:cubicBezTo>
                  <a:cubicBezTo>
                    <a:pt x="235" y="2"/>
                    <a:pt x="246" y="3"/>
                    <a:pt x="259" y="1"/>
                  </a:cubicBezTo>
                  <a:cubicBezTo>
                    <a:pt x="261" y="2"/>
                    <a:pt x="265" y="2"/>
                    <a:pt x="268" y="2"/>
                  </a:cubicBezTo>
                  <a:cubicBezTo>
                    <a:pt x="270" y="2"/>
                    <a:pt x="272" y="0"/>
                    <a:pt x="274" y="2"/>
                  </a:cubicBezTo>
                  <a:cubicBezTo>
                    <a:pt x="280" y="2"/>
                    <a:pt x="286" y="2"/>
                    <a:pt x="291" y="2"/>
                  </a:cubicBezTo>
                  <a:cubicBezTo>
                    <a:pt x="292" y="2"/>
                    <a:pt x="293" y="1"/>
                    <a:pt x="294" y="1"/>
                  </a:cubicBezTo>
                  <a:cubicBezTo>
                    <a:pt x="294" y="1"/>
                    <a:pt x="294" y="2"/>
                    <a:pt x="295" y="2"/>
                  </a:cubicBezTo>
                  <a:cubicBezTo>
                    <a:pt x="295" y="2"/>
                    <a:pt x="297" y="2"/>
                    <a:pt x="298" y="2"/>
                  </a:cubicBezTo>
                  <a:cubicBezTo>
                    <a:pt x="299" y="4"/>
                    <a:pt x="299" y="6"/>
                    <a:pt x="298" y="8"/>
                  </a:cubicBezTo>
                  <a:cubicBezTo>
                    <a:pt x="300" y="17"/>
                    <a:pt x="298" y="27"/>
                    <a:pt x="299" y="36"/>
                  </a:cubicBezTo>
                  <a:cubicBezTo>
                    <a:pt x="300" y="40"/>
                    <a:pt x="300" y="44"/>
                    <a:pt x="300" y="48"/>
                  </a:cubicBezTo>
                  <a:cubicBezTo>
                    <a:pt x="300" y="50"/>
                    <a:pt x="300" y="52"/>
                    <a:pt x="300" y="54"/>
                  </a:cubicBezTo>
                  <a:cubicBezTo>
                    <a:pt x="300" y="55"/>
                    <a:pt x="299" y="56"/>
                    <a:pt x="299" y="57"/>
                  </a:cubicBezTo>
                  <a:cubicBezTo>
                    <a:pt x="299" y="59"/>
                    <a:pt x="300" y="60"/>
                    <a:pt x="300" y="62"/>
                  </a:cubicBezTo>
                  <a:cubicBezTo>
                    <a:pt x="301" y="66"/>
                    <a:pt x="300" y="69"/>
                    <a:pt x="301" y="73"/>
                  </a:cubicBezTo>
                  <a:cubicBezTo>
                    <a:pt x="301" y="81"/>
                    <a:pt x="301" y="88"/>
                    <a:pt x="301" y="95"/>
                  </a:cubicBezTo>
                  <a:cubicBezTo>
                    <a:pt x="301" y="98"/>
                    <a:pt x="301" y="99"/>
                    <a:pt x="301" y="101"/>
                  </a:cubicBezTo>
                  <a:cubicBezTo>
                    <a:pt x="302" y="109"/>
                    <a:pt x="301" y="117"/>
                    <a:pt x="301" y="125"/>
                  </a:cubicBezTo>
                  <a:cubicBezTo>
                    <a:pt x="301" y="133"/>
                    <a:pt x="300" y="142"/>
                    <a:pt x="301" y="150"/>
                  </a:cubicBezTo>
                  <a:cubicBezTo>
                    <a:pt x="301" y="159"/>
                    <a:pt x="301" y="167"/>
                    <a:pt x="300" y="176"/>
                  </a:cubicBezTo>
                  <a:cubicBezTo>
                    <a:pt x="304" y="177"/>
                    <a:pt x="306" y="175"/>
                    <a:pt x="309" y="176"/>
                  </a:cubicBezTo>
                  <a:cubicBezTo>
                    <a:pt x="313" y="177"/>
                    <a:pt x="313" y="183"/>
                    <a:pt x="311" y="187"/>
                  </a:cubicBezTo>
                  <a:cubicBezTo>
                    <a:pt x="309" y="187"/>
                    <a:pt x="308" y="188"/>
                    <a:pt x="307" y="187"/>
                  </a:cubicBezTo>
                  <a:cubicBezTo>
                    <a:pt x="294" y="187"/>
                    <a:pt x="283" y="186"/>
                    <a:pt x="271" y="186"/>
                  </a:cubicBezTo>
                  <a:cubicBezTo>
                    <a:pt x="271" y="190"/>
                    <a:pt x="271" y="194"/>
                    <a:pt x="271" y="197"/>
                  </a:cubicBezTo>
                  <a:cubicBezTo>
                    <a:pt x="272" y="217"/>
                    <a:pt x="274" y="236"/>
                    <a:pt x="274" y="256"/>
                  </a:cubicBezTo>
                  <a:cubicBezTo>
                    <a:pt x="275" y="264"/>
                    <a:pt x="275" y="271"/>
                    <a:pt x="277" y="276"/>
                  </a:cubicBezTo>
                  <a:cubicBezTo>
                    <a:pt x="274" y="280"/>
                    <a:pt x="267" y="280"/>
                    <a:pt x="262" y="282"/>
                  </a:cubicBezTo>
                  <a:cubicBezTo>
                    <a:pt x="260" y="280"/>
                    <a:pt x="256" y="280"/>
                    <a:pt x="255" y="276"/>
                  </a:cubicBezTo>
                  <a:cubicBezTo>
                    <a:pt x="255" y="274"/>
                    <a:pt x="256" y="272"/>
                    <a:pt x="256" y="269"/>
                  </a:cubicBezTo>
                  <a:cubicBezTo>
                    <a:pt x="256" y="264"/>
                    <a:pt x="255" y="259"/>
                    <a:pt x="255" y="255"/>
                  </a:cubicBezTo>
                  <a:cubicBezTo>
                    <a:pt x="253" y="254"/>
                    <a:pt x="250" y="255"/>
                    <a:pt x="248" y="255"/>
                  </a:cubicBezTo>
                  <a:cubicBezTo>
                    <a:pt x="247" y="261"/>
                    <a:pt x="246" y="267"/>
                    <a:pt x="245" y="273"/>
                  </a:cubicBezTo>
                  <a:cubicBezTo>
                    <a:pt x="241" y="274"/>
                    <a:pt x="235" y="273"/>
                    <a:pt x="230" y="274"/>
                  </a:cubicBezTo>
                  <a:cubicBezTo>
                    <a:pt x="229" y="274"/>
                    <a:pt x="229" y="273"/>
                    <a:pt x="228" y="273"/>
                  </a:cubicBezTo>
                  <a:cubicBezTo>
                    <a:pt x="227" y="267"/>
                    <a:pt x="231" y="261"/>
                    <a:pt x="231" y="255"/>
                  </a:cubicBezTo>
                  <a:cubicBezTo>
                    <a:pt x="214" y="254"/>
                    <a:pt x="199" y="255"/>
                    <a:pt x="185" y="255"/>
                  </a:cubicBezTo>
                  <a:cubicBezTo>
                    <a:pt x="159" y="255"/>
                    <a:pt x="136" y="255"/>
                    <a:pt x="108" y="255"/>
                  </a:cubicBezTo>
                  <a:cubicBezTo>
                    <a:pt x="95" y="255"/>
                    <a:pt x="83" y="254"/>
                    <a:pt x="71" y="254"/>
                  </a:cubicBezTo>
                  <a:cubicBezTo>
                    <a:pt x="70" y="261"/>
                    <a:pt x="69" y="269"/>
                    <a:pt x="69" y="277"/>
                  </a:cubicBezTo>
                  <a:cubicBezTo>
                    <a:pt x="69" y="279"/>
                    <a:pt x="69" y="281"/>
                    <a:pt x="68" y="283"/>
                  </a:cubicBezTo>
                  <a:cubicBezTo>
                    <a:pt x="63" y="282"/>
                    <a:pt x="58" y="281"/>
                    <a:pt x="54" y="281"/>
                  </a:cubicBezTo>
                  <a:cubicBezTo>
                    <a:pt x="52" y="277"/>
                    <a:pt x="49" y="275"/>
                    <a:pt x="47" y="272"/>
                  </a:cubicBezTo>
                  <a:cubicBezTo>
                    <a:pt x="51" y="242"/>
                    <a:pt x="53" y="211"/>
                    <a:pt x="57" y="184"/>
                  </a:cubicBezTo>
                  <a:cubicBezTo>
                    <a:pt x="51" y="183"/>
                    <a:pt x="38" y="183"/>
                    <a:pt x="30" y="183"/>
                  </a:cubicBezTo>
                  <a:cubicBezTo>
                    <a:pt x="29" y="191"/>
                    <a:pt x="28" y="197"/>
                    <a:pt x="27" y="204"/>
                  </a:cubicBezTo>
                  <a:cubicBezTo>
                    <a:pt x="27" y="207"/>
                    <a:pt x="26" y="210"/>
                    <a:pt x="26" y="213"/>
                  </a:cubicBezTo>
                  <a:cubicBezTo>
                    <a:pt x="26" y="215"/>
                    <a:pt x="26" y="216"/>
                    <a:pt x="26" y="218"/>
                  </a:cubicBezTo>
                  <a:cubicBezTo>
                    <a:pt x="26" y="220"/>
                    <a:pt x="25" y="222"/>
                    <a:pt x="25" y="223"/>
                  </a:cubicBezTo>
                  <a:cubicBezTo>
                    <a:pt x="25" y="225"/>
                    <a:pt x="25" y="226"/>
                    <a:pt x="25" y="227"/>
                  </a:cubicBezTo>
                  <a:cubicBezTo>
                    <a:pt x="25" y="228"/>
                    <a:pt x="25" y="229"/>
                    <a:pt x="24" y="229"/>
                  </a:cubicBezTo>
                  <a:cubicBezTo>
                    <a:pt x="24" y="230"/>
                    <a:pt x="25" y="231"/>
                    <a:pt x="24" y="232"/>
                  </a:cubicBezTo>
                  <a:cubicBezTo>
                    <a:pt x="24" y="233"/>
                    <a:pt x="24" y="235"/>
                    <a:pt x="23" y="236"/>
                  </a:cubicBezTo>
                  <a:cubicBezTo>
                    <a:pt x="23" y="245"/>
                    <a:pt x="21" y="256"/>
                    <a:pt x="20" y="266"/>
                  </a:cubicBezTo>
                  <a:cubicBezTo>
                    <a:pt x="20" y="268"/>
                    <a:pt x="21" y="270"/>
                    <a:pt x="20" y="272"/>
                  </a:cubicBezTo>
                  <a:cubicBezTo>
                    <a:pt x="17" y="272"/>
                    <a:pt x="14" y="273"/>
                    <a:pt x="11" y="273"/>
                  </a:cubicBezTo>
                  <a:cubicBezTo>
                    <a:pt x="8" y="273"/>
                    <a:pt x="4" y="272"/>
                    <a:pt x="2" y="272"/>
                  </a:cubicBezTo>
                  <a:cubicBezTo>
                    <a:pt x="0" y="271"/>
                    <a:pt x="3" y="269"/>
                    <a:pt x="2" y="268"/>
                  </a:cubicBezTo>
                  <a:cubicBezTo>
                    <a:pt x="1" y="266"/>
                    <a:pt x="3" y="267"/>
                    <a:pt x="3" y="266"/>
                  </a:cubicBezTo>
                  <a:cubicBezTo>
                    <a:pt x="4" y="244"/>
                    <a:pt x="8" y="223"/>
                    <a:pt x="10" y="201"/>
                  </a:cubicBezTo>
                  <a:cubicBezTo>
                    <a:pt x="11" y="194"/>
                    <a:pt x="13" y="185"/>
                    <a:pt x="13" y="182"/>
                  </a:cubicBezTo>
                  <a:cubicBezTo>
                    <a:pt x="15" y="161"/>
                    <a:pt x="17" y="138"/>
                    <a:pt x="20" y="115"/>
                  </a:cubicBezTo>
                  <a:cubicBezTo>
                    <a:pt x="22" y="104"/>
                    <a:pt x="22" y="92"/>
                    <a:pt x="24" y="81"/>
                  </a:cubicBezTo>
                  <a:cubicBezTo>
                    <a:pt x="24" y="75"/>
                    <a:pt x="25" y="70"/>
                    <a:pt x="26" y="64"/>
                  </a:cubicBezTo>
                  <a:cubicBezTo>
                    <a:pt x="26" y="56"/>
                    <a:pt x="28" y="48"/>
                    <a:pt x="28" y="38"/>
                  </a:cubicBezTo>
                  <a:cubicBezTo>
                    <a:pt x="27" y="25"/>
                    <a:pt x="28" y="15"/>
                    <a:pt x="27" y="2"/>
                  </a:cubicBezTo>
                  <a:close/>
                  <a:moveTo>
                    <a:pt x="30" y="48"/>
                  </a:moveTo>
                  <a:cubicBezTo>
                    <a:pt x="31" y="52"/>
                    <a:pt x="31" y="57"/>
                    <a:pt x="31" y="61"/>
                  </a:cubicBezTo>
                  <a:cubicBezTo>
                    <a:pt x="32" y="68"/>
                    <a:pt x="32" y="72"/>
                    <a:pt x="32" y="76"/>
                  </a:cubicBezTo>
                  <a:cubicBezTo>
                    <a:pt x="32" y="78"/>
                    <a:pt x="32" y="79"/>
                    <a:pt x="32" y="82"/>
                  </a:cubicBezTo>
                  <a:cubicBezTo>
                    <a:pt x="31" y="88"/>
                    <a:pt x="32" y="95"/>
                    <a:pt x="32" y="101"/>
                  </a:cubicBezTo>
                  <a:cubicBezTo>
                    <a:pt x="32" y="105"/>
                    <a:pt x="33" y="110"/>
                    <a:pt x="33" y="114"/>
                  </a:cubicBezTo>
                  <a:cubicBezTo>
                    <a:pt x="33" y="115"/>
                    <a:pt x="32" y="115"/>
                    <a:pt x="32" y="116"/>
                  </a:cubicBezTo>
                  <a:cubicBezTo>
                    <a:pt x="32" y="121"/>
                    <a:pt x="33" y="128"/>
                    <a:pt x="33" y="131"/>
                  </a:cubicBezTo>
                  <a:cubicBezTo>
                    <a:pt x="33" y="133"/>
                    <a:pt x="33" y="136"/>
                    <a:pt x="33" y="139"/>
                  </a:cubicBezTo>
                  <a:cubicBezTo>
                    <a:pt x="33" y="150"/>
                    <a:pt x="34" y="160"/>
                    <a:pt x="34" y="170"/>
                  </a:cubicBezTo>
                  <a:cubicBezTo>
                    <a:pt x="36" y="169"/>
                    <a:pt x="39" y="167"/>
                    <a:pt x="42" y="165"/>
                  </a:cubicBezTo>
                  <a:cubicBezTo>
                    <a:pt x="43" y="151"/>
                    <a:pt x="41" y="134"/>
                    <a:pt x="41" y="119"/>
                  </a:cubicBezTo>
                  <a:cubicBezTo>
                    <a:pt x="41" y="114"/>
                    <a:pt x="41" y="109"/>
                    <a:pt x="41" y="104"/>
                  </a:cubicBezTo>
                  <a:cubicBezTo>
                    <a:pt x="41" y="98"/>
                    <a:pt x="41" y="92"/>
                    <a:pt x="41" y="86"/>
                  </a:cubicBezTo>
                  <a:cubicBezTo>
                    <a:pt x="41" y="79"/>
                    <a:pt x="41" y="73"/>
                    <a:pt x="41" y="67"/>
                  </a:cubicBezTo>
                  <a:cubicBezTo>
                    <a:pt x="41" y="61"/>
                    <a:pt x="40" y="55"/>
                    <a:pt x="40" y="49"/>
                  </a:cubicBezTo>
                  <a:cubicBezTo>
                    <a:pt x="39" y="44"/>
                    <a:pt x="40" y="38"/>
                    <a:pt x="39" y="33"/>
                  </a:cubicBezTo>
                  <a:cubicBezTo>
                    <a:pt x="39" y="26"/>
                    <a:pt x="38" y="19"/>
                    <a:pt x="39" y="12"/>
                  </a:cubicBezTo>
                  <a:cubicBezTo>
                    <a:pt x="37" y="11"/>
                    <a:pt x="36" y="9"/>
                    <a:pt x="34" y="8"/>
                  </a:cubicBezTo>
                  <a:cubicBezTo>
                    <a:pt x="32" y="7"/>
                    <a:pt x="30" y="5"/>
                    <a:pt x="29" y="5"/>
                  </a:cubicBezTo>
                  <a:cubicBezTo>
                    <a:pt x="30" y="18"/>
                    <a:pt x="30" y="34"/>
                    <a:pt x="30" y="48"/>
                  </a:cubicBezTo>
                  <a:close/>
                  <a:moveTo>
                    <a:pt x="308" y="179"/>
                  </a:moveTo>
                  <a:cubicBezTo>
                    <a:pt x="293" y="178"/>
                    <a:pt x="277" y="178"/>
                    <a:pt x="260" y="178"/>
                  </a:cubicBezTo>
                  <a:cubicBezTo>
                    <a:pt x="253" y="178"/>
                    <a:pt x="246" y="177"/>
                    <a:pt x="241" y="177"/>
                  </a:cubicBezTo>
                  <a:cubicBezTo>
                    <a:pt x="238" y="177"/>
                    <a:pt x="236" y="178"/>
                    <a:pt x="233" y="178"/>
                  </a:cubicBezTo>
                  <a:cubicBezTo>
                    <a:pt x="232" y="178"/>
                    <a:pt x="231" y="177"/>
                    <a:pt x="230" y="177"/>
                  </a:cubicBezTo>
                  <a:cubicBezTo>
                    <a:pt x="229" y="177"/>
                    <a:pt x="228" y="178"/>
                    <a:pt x="228" y="178"/>
                  </a:cubicBezTo>
                  <a:cubicBezTo>
                    <a:pt x="219" y="178"/>
                    <a:pt x="210" y="177"/>
                    <a:pt x="202" y="177"/>
                  </a:cubicBezTo>
                  <a:cubicBezTo>
                    <a:pt x="201" y="177"/>
                    <a:pt x="200" y="178"/>
                    <a:pt x="199" y="178"/>
                  </a:cubicBezTo>
                  <a:cubicBezTo>
                    <a:pt x="199" y="178"/>
                    <a:pt x="198" y="177"/>
                    <a:pt x="197" y="177"/>
                  </a:cubicBezTo>
                  <a:cubicBezTo>
                    <a:pt x="196" y="177"/>
                    <a:pt x="194" y="178"/>
                    <a:pt x="193" y="178"/>
                  </a:cubicBezTo>
                  <a:cubicBezTo>
                    <a:pt x="188" y="178"/>
                    <a:pt x="183" y="178"/>
                    <a:pt x="178" y="177"/>
                  </a:cubicBezTo>
                  <a:cubicBezTo>
                    <a:pt x="168" y="177"/>
                    <a:pt x="158" y="177"/>
                    <a:pt x="149" y="177"/>
                  </a:cubicBezTo>
                  <a:cubicBezTo>
                    <a:pt x="145" y="177"/>
                    <a:pt x="141" y="178"/>
                    <a:pt x="138" y="177"/>
                  </a:cubicBezTo>
                  <a:cubicBezTo>
                    <a:pt x="136" y="176"/>
                    <a:pt x="134" y="176"/>
                    <a:pt x="132" y="177"/>
                  </a:cubicBezTo>
                  <a:cubicBezTo>
                    <a:pt x="128" y="177"/>
                    <a:pt x="124" y="175"/>
                    <a:pt x="120" y="177"/>
                  </a:cubicBezTo>
                  <a:cubicBezTo>
                    <a:pt x="113" y="175"/>
                    <a:pt x="103" y="175"/>
                    <a:pt x="94" y="176"/>
                  </a:cubicBezTo>
                  <a:cubicBezTo>
                    <a:pt x="86" y="176"/>
                    <a:pt x="78" y="175"/>
                    <a:pt x="70" y="175"/>
                  </a:cubicBezTo>
                  <a:cubicBezTo>
                    <a:pt x="57" y="176"/>
                    <a:pt x="42" y="176"/>
                    <a:pt x="30" y="176"/>
                  </a:cubicBezTo>
                  <a:cubicBezTo>
                    <a:pt x="28" y="175"/>
                    <a:pt x="18" y="174"/>
                    <a:pt x="19" y="178"/>
                  </a:cubicBezTo>
                  <a:cubicBezTo>
                    <a:pt x="19" y="183"/>
                    <a:pt x="25" y="181"/>
                    <a:pt x="28" y="181"/>
                  </a:cubicBezTo>
                  <a:cubicBezTo>
                    <a:pt x="32" y="181"/>
                    <a:pt x="37" y="181"/>
                    <a:pt x="41" y="181"/>
                  </a:cubicBezTo>
                  <a:cubicBezTo>
                    <a:pt x="43" y="181"/>
                    <a:pt x="45" y="180"/>
                    <a:pt x="47" y="180"/>
                  </a:cubicBezTo>
                  <a:cubicBezTo>
                    <a:pt x="48" y="180"/>
                    <a:pt x="51" y="181"/>
                    <a:pt x="52" y="181"/>
                  </a:cubicBezTo>
                  <a:cubicBezTo>
                    <a:pt x="61" y="182"/>
                    <a:pt x="69" y="181"/>
                    <a:pt x="77" y="181"/>
                  </a:cubicBezTo>
                  <a:cubicBezTo>
                    <a:pt x="84" y="182"/>
                    <a:pt x="90" y="181"/>
                    <a:pt x="96" y="181"/>
                  </a:cubicBezTo>
                  <a:cubicBezTo>
                    <a:pt x="102" y="181"/>
                    <a:pt x="107" y="182"/>
                    <a:pt x="113" y="182"/>
                  </a:cubicBezTo>
                  <a:cubicBezTo>
                    <a:pt x="124" y="182"/>
                    <a:pt x="135" y="182"/>
                    <a:pt x="147" y="182"/>
                  </a:cubicBezTo>
                  <a:cubicBezTo>
                    <a:pt x="150" y="182"/>
                    <a:pt x="153" y="183"/>
                    <a:pt x="156" y="183"/>
                  </a:cubicBezTo>
                  <a:cubicBezTo>
                    <a:pt x="168" y="183"/>
                    <a:pt x="181" y="182"/>
                    <a:pt x="193" y="183"/>
                  </a:cubicBezTo>
                  <a:cubicBezTo>
                    <a:pt x="196" y="183"/>
                    <a:pt x="199" y="183"/>
                    <a:pt x="201" y="183"/>
                  </a:cubicBezTo>
                  <a:cubicBezTo>
                    <a:pt x="204" y="183"/>
                    <a:pt x="206" y="184"/>
                    <a:pt x="208" y="184"/>
                  </a:cubicBezTo>
                  <a:cubicBezTo>
                    <a:pt x="211" y="184"/>
                    <a:pt x="214" y="184"/>
                    <a:pt x="218" y="184"/>
                  </a:cubicBezTo>
                  <a:cubicBezTo>
                    <a:pt x="231" y="184"/>
                    <a:pt x="247" y="184"/>
                    <a:pt x="259" y="183"/>
                  </a:cubicBezTo>
                  <a:cubicBezTo>
                    <a:pt x="263" y="183"/>
                    <a:pt x="267" y="185"/>
                    <a:pt x="270" y="183"/>
                  </a:cubicBezTo>
                  <a:cubicBezTo>
                    <a:pt x="271" y="184"/>
                    <a:pt x="272" y="184"/>
                    <a:pt x="274" y="184"/>
                  </a:cubicBezTo>
                  <a:cubicBezTo>
                    <a:pt x="285" y="185"/>
                    <a:pt x="295" y="184"/>
                    <a:pt x="307" y="185"/>
                  </a:cubicBezTo>
                  <a:cubicBezTo>
                    <a:pt x="309" y="184"/>
                    <a:pt x="310" y="180"/>
                    <a:pt x="308" y="179"/>
                  </a:cubicBezTo>
                  <a:close/>
                  <a:moveTo>
                    <a:pt x="299" y="137"/>
                  </a:moveTo>
                  <a:cubicBezTo>
                    <a:pt x="299" y="110"/>
                    <a:pt x="299" y="83"/>
                    <a:pt x="297" y="55"/>
                  </a:cubicBezTo>
                  <a:cubicBezTo>
                    <a:pt x="297" y="39"/>
                    <a:pt x="297" y="23"/>
                    <a:pt x="296" y="7"/>
                  </a:cubicBezTo>
                  <a:cubicBezTo>
                    <a:pt x="292" y="8"/>
                    <a:pt x="291" y="12"/>
                    <a:pt x="288" y="14"/>
                  </a:cubicBezTo>
                  <a:cubicBezTo>
                    <a:pt x="291" y="37"/>
                    <a:pt x="290" y="56"/>
                    <a:pt x="291" y="77"/>
                  </a:cubicBezTo>
                  <a:cubicBezTo>
                    <a:pt x="291" y="81"/>
                    <a:pt x="290" y="85"/>
                    <a:pt x="290" y="89"/>
                  </a:cubicBezTo>
                  <a:cubicBezTo>
                    <a:pt x="290" y="100"/>
                    <a:pt x="291" y="108"/>
                    <a:pt x="291" y="118"/>
                  </a:cubicBezTo>
                  <a:cubicBezTo>
                    <a:pt x="292" y="126"/>
                    <a:pt x="291" y="135"/>
                    <a:pt x="291" y="144"/>
                  </a:cubicBezTo>
                  <a:cubicBezTo>
                    <a:pt x="291" y="153"/>
                    <a:pt x="290" y="162"/>
                    <a:pt x="290" y="170"/>
                  </a:cubicBezTo>
                  <a:cubicBezTo>
                    <a:pt x="292" y="173"/>
                    <a:pt x="295" y="174"/>
                    <a:pt x="298" y="175"/>
                  </a:cubicBezTo>
                  <a:cubicBezTo>
                    <a:pt x="299" y="164"/>
                    <a:pt x="298" y="151"/>
                    <a:pt x="299" y="137"/>
                  </a:cubicBezTo>
                  <a:close/>
                  <a:moveTo>
                    <a:pt x="295" y="176"/>
                  </a:moveTo>
                  <a:cubicBezTo>
                    <a:pt x="294" y="175"/>
                    <a:pt x="292" y="174"/>
                    <a:pt x="290" y="173"/>
                  </a:cubicBezTo>
                  <a:cubicBezTo>
                    <a:pt x="289" y="174"/>
                    <a:pt x="289" y="174"/>
                    <a:pt x="288" y="174"/>
                  </a:cubicBezTo>
                  <a:cubicBezTo>
                    <a:pt x="287" y="173"/>
                    <a:pt x="287" y="172"/>
                    <a:pt x="286" y="171"/>
                  </a:cubicBezTo>
                  <a:cubicBezTo>
                    <a:pt x="272" y="169"/>
                    <a:pt x="252" y="170"/>
                    <a:pt x="238" y="169"/>
                  </a:cubicBezTo>
                  <a:cubicBezTo>
                    <a:pt x="237" y="170"/>
                    <a:pt x="236" y="169"/>
                    <a:pt x="236" y="170"/>
                  </a:cubicBezTo>
                  <a:cubicBezTo>
                    <a:pt x="235" y="170"/>
                    <a:pt x="234" y="170"/>
                    <a:pt x="233" y="170"/>
                  </a:cubicBezTo>
                  <a:cubicBezTo>
                    <a:pt x="233" y="173"/>
                    <a:pt x="231" y="174"/>
                    <a:pt x="229" y="175"/>
                  </a:cubicBezTo>
                  <a:cubicBezTo>
                    <a:pt x="252" y="176"/>
                    <a:pt x="277" y="176"/>
                    <a:pt x="295" y="176"/>
                  </a:cubicBezTo>
                  <a:close/>
                  <a:moveTo>
                    <a:pt x="41" y="10"/>
                  </a:moveTo>
                  <a:cubicBezTo>
                    <a:pt x="41" y="11"/>
                    <a:pt x="42" y="9"/>
                    <a:pt x="43" y="10"/>
                  </a:cubicBezTo>
                  <a:cubicBezTo>
                    <a:pt x="43" y="10"/>
                    <a:pt x="44" y="11"/>
                    <a:pt x="45" y="11"/>
                  </a:cubicBezTo>
                  <a:cubicBezTo>
                    <a:pt x="46" y="11"/>
                    <a:pt x="47" y="10"/>
                    <a:pt x="48" y="10"/>
                  </a:cubicBezTo>
                  <a:cubicBezTo>
                    <a:pt x="49" y="10"/>
                    <a:pt x="51" y="11"/>
                    <a:pt x="52" y="11"/>
                  </a:cubicBezTo>
                  <a:cubicBezTo>
                    <a:pt x="53" y="11"/>
                    <a:pt x="54" y="11"/>
                    <a:pt x="55" y="11"/>
                  </a:cubicBezTo>
                  <a:cubicBezTo>
                    <a:pt x="79" y="11"/>
                    <a:pt x="101" y="11"/>
                    <a:pt x="124" y="11"/>
                  </a:cubicBezTo>
                  <a:cubicBezTo>
                    <a:pt x="125" y="11"/>
                    <a:pt x="127" y="11"/>
                    <a:pt x="128" y="11"/>
                  </a:cubicBezTo>
                  <a:cubicBezTo>
                    <a:pt x="139" y="11"/>
                    <a:pt x="149" y="11"/>
                    <a:pt x="161" y="11"/>
                  </a:cubicBezTo>
                  <a:cubicBezTo>
                    <a:pt x="183" y="12"/>
                    <a:pt x="199" y="11"/>
                    <a:pt x="218" y="12"/>
                  </a:cubicBezTo>
                  <a:cubicBezTo>
                    <a:pt x="231" y="12"/>
                    <a:pt x="246" y="12"/>
                    <a:pt x="257" y="11"/>
                  </a:cubicBezTo>
                  <a:cubicBezTo>
                    <a:pt x="267" y="13"/>
                    <a:pt x="277" y="12"/>
                    <a:pt x="287" y="12"/>
                  </a:cubicBezTo>
                  <a:cubicBezTo>
                    <a:pt x="288" y="9"/>
                    <a:pt x="292" y="7"/>
                    <a:pt x="294" y="4"/>
                  </a:cubicBezTo>
                  <a:cubicBezTo>
                    <a:pt x="275" y="3"/>
                    <a:pt x="254" y="5"/>
                    <a:pt x="237" y="4"/>
                  </a:cubicBezTo>
                  <a:cubicBezTo>
                    <a:pt x="228" y="4"/>
                    <a:pt x="218" y="4"/>
                    <a:pt x="208" y="4"/>
                  </a:cubicBezTo>
                  <a:cubicBezTo>
                    <a:pt x="186" y="4"/>
                    <a:pt x="170" y="3"/>
                    <a:pt x="149" y="3"/>
                  </a:cubicBezTo>
                  <a:cubicBezTo>
                    <a:pt x="116" y="3"/>
                    <a:pt x="91" y="3"/>
                    <a:pt x="58" y="3"/>
                  </a:cubicBezTo>
                  <a:cubicBezTo>
                    <a:pt x="50" y="3"/>
                    <a:pt x="41" y="2"/>
                    <a:pt x="36" y="5"/>
                  </a:cubicBezTo>
                  <a:cubicBezTo>
                    <a:pt x="34" y="4"/>
                    <a:pt x="33" y="4"/>
                    <a:pt x="32" y="4"/>
                  </a:cubicBezTo>
                  <a:cubicBezTo>
                    <a:pt x="34" y="6"/>
                    <a:pt x="37" y="9"/>
                    <a:pt x="41" y="10"/>
                  </a:cubicBezTo>
                  <a:close/>
                  <a:moveTo>
                    <a:pt x="288" y="106"/>
                  </a:moveTo>
                  <a:cubicBezTo>
                    <a:pt x="288" y="97"/>
                    <a:pt x="289" y="88"/>
                    <a:pt x="288" y="79"/>
                  </a:cubicBezTo>
                  <a:cubicBezTo>
                    <a:pt x="289" y="76"/>
                    <a:pt x="288" y="72"/>
                    <a:pt x="288" y="68"/>
                  </a:cubicBezTo>
                  <a:cubicBezTo>
                    <a:pt x="288" y="65"/>
                    <a:pt x="288" y="61"/>
                    <a:pt x="288" y="58"/>
                  </a:cubicBezTo>
                  <a:cubicBezTo>
                    <a:pt x="288" y="43"/>
                    <a:pt x="288" y="29"/>
                    <a:pt x="286" y="14"/>
                  </a:cubicBezTo>
                  <a:cubicBezTo>
                    <a:pt x="282" y="14"/>
                    <a:pt x="278" y="14"/>
                    <a:pt x="275" y="14"/>
                  </a:cubicBezTo>
                  <a:cubicBezTo>
                    <a:pt x="271" y="14"/>
                    <a:pt x="267" y="14"/>
                    <a:pt x="264" y="14"/>
                  </a:cubicBezTo>
                  <a:cubicBezTo>
                    <a:pt x="261" y="14"/>
                    <a:pt x="258" y="13"/>
                    <a:pt x="257" y="15"/>
                  </a:cubicBezTo>
                  <a:cubicBezTo>
                    <a:pt x="256" y="14"/>
                    <a:pt x="254" y="14"/>
                    <a:pt x="252" y="14"/>
                  </a:cubicBezTo>
                  <a:cubicBezTo>
                    <a:pt x="242" y="13"/>
                    <a:pt x="228" y="14"/>
                    <a:pt x="216" y="14"/>
                  </a:cubicBezTo>
                  <a:cubicBezTo>
                    <a:pt x="205" y="13"/>
                    <a:pt x="194" y="14"/>
                    <a:pt x="185" y="14"/>
                  </a:cubicBezTo>
                  <a:cubicBezTo>
                    <a:pt x="173" y="13"/>
                    <a:pt x="161" y="13"/>
                    <a:pt x="149" y="13"/>
                  </a:cubicBezTo>
                  <a:cubicBezTo>
                    <a:pt x="143" y="13"/>
                    <a:pt x="138" y="13"/>
                    <a:pt x="133" y="13"/>
                  </a:cubicBezTo>
                  <a:cubicBezTo>
                    <a:pt x="130" y="13"/>
                    <a:pt x="127" y="13"/>
                    <a:pt x="124" y="13"/>
                  </a:cubicBezTo>
                  <a:cubicBezTo>
                    <a:pt x="107" y="13"/>
                    <a:pt x="88" y="13"/>
                    <a:pt x="72" y="13"/>
                  </a:cubicBezTo>
                  <a:cubicBezTo>
                    <a:pt x="64" y="13"/>
                    <a:pt x="57" y="12"/>
                    <a:pt x="51" y="12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2"/>
                    <a:pt x="42" y="13"/>
                    <a:pt x="40" y="13"/>
                  </a:cubicBezTo>
                  <a:cubicBezTo>
                    <a:pt x="40" y="25"/>
                    <a:pt x="42" y="39"/>
                    <a:pt x="42" y="49"/>
                  </a:cubicBezTo>
                  <a:cubicBezTo>
                    <a:pt x="42" y="54"/>
                    <a:pt x="43" y="59"/>
                    <a:pt x="43" y="65"/>
                  </a:cubicBezTo>
                  <a:cubicBezTo>
                    <a:pt x="43" y="73"/>
                    <a:pt x="43" y="81"/>
                    <a:pt x="43" y="89"/>
                  </a:cubicBezTo>
                  <a:cubicBezTo>
                    <a:pt x="43" y="98"/>
                    <a:pt x="44" y="107"/>
                    <a:pt x="44" y="115"/>
                  </a:cubicBezTo>
                  <a:cubicBezTo>
                    <a:pt x="44" y="122"/>
                    <a:pt x="44" y="130"/>
                    <a:pt x="44" y="138"/>
                  </a:cubicBezTo>
                  <a:cubicBezTo>
                    <a:pt x="44" y="147"/>
                    <a:pt x="45" y="155"/>
                    <a:pt x="44" y="164"/>
                  </a:cubicBezTo>
                  <a:cubicBezTo>
                    <a:pt x="76" y="165"/>
                    <a:pt x="110" y="165"/>
                    <a:pt x="140" y="166"/>
                  </a:cubicBezTo>
                  <a:cubicBezTo>
                    <a:pt x="156" y="166"/>
                    <a:pt x="170" y="167"/>
                    <a:pt x="185" y="166"/>
                  </a:cubicBezTo>
                  <a:cubicBezTo>
                    <a:pt x="185" y="161"/>
                    <a:pt x="190" y="160"/>
                    <a:pt x="192" y="157"/>
                  </a:cubicBezTo>
                  <a:cubicBezTo>
                    <a:pt x="197" y="156"/>
                    <a:pt x="202" y="159"/>
                    <a:pt x="207" y="161"/>
                  </a:cubicBezTo>
                  <a:cubicBezTo>
                    <a:pt x="212" y="161"/>
                    <a:pt x="217" y="161"/>
                    <a:pt x="220" y="157"/>
                  </a:cubicBezTo>
                  <a:cubicBezTo>
                    <a:pt x="227" y="158"/>
                    <a:pt x="231" y="163"/>
                    <a:pt x="233" y="168"/>
                  </a:cubicBezTo>
                  <a:cubicBezTo>
                    <a:pt x="251" y="168"/>
                    <a:pt x="269" y="168"/>
                    <a:pt x="288" y="169"/>
                  </a:cubicBezTo>
                  <a:cubicBezTo>
                    <a:pt x="289" y="149"/>
                    <a:pt x="289" y="127"/>
                    <a:pt x="288" y="106"/>
                  </a:cubicBezTo>
                  <a:close/>
                  <a:moveTo>
                    <a:pt x="272" y="245"/>
                  </a:moveTo>
                  <a:cubicBezTo>
                    <a:pt x="271" y="227"/>
                    <a:pt x="270" y="208"/>
                    <a:pt x="269" y="186"/>
                  </a:cubicBezTo>
                  <a:cubicBezTo>
                    <a:pt x="265" y="186"/>
                    <a:pt x="264" y="186"/>
                    <a:pt x="261" y="186"/>
                  </a:cubicBezTo>
                  <a:cubicBezTo>
                    <a:pt x="259" y="193"/>
                    <a:pt x="261" y="202"/>
                    <a:pt x="261" y="211"/>
                  </a:cubicBezTo>
                  <a:cubicBezTo>
                    <a:pt x="261" y="216"/>
                    <a:pt x="261" y="222"/>
                    <a:pt x="261" y="227"/>
                  </a:cubicBezTo>
                  <a:cubicBezTo>
                    <a:pt x="261" y="233"/>
                    <a:pt x="262" y="238"/>
                    <a:pt x="262" y="243"/>
                  </a:cubicBezTo>
                  <a:cubicBezTo>
                    <a:pt x="262" y="254"/>
                    <a:pt x="262" y="264"/>
                    <a:pt x="263" y="274"/>
                  </a:cubicBezTo>
                  <a:cubicBezTo>
                    <a:pt x="263" y="276"/>
                    <a:pt x="263" y="278"/>
                    <a:pt x="264" y="279"/>
                  </a:cubicBezTo>
                  <a:cubicBezTo>
                    <a:pt x="267" y="279"/>
                    <a:pt x="270" y="277"/>
                    <a:pt x="272" y="276"/>
                  </a:cubicBezTo>
                  <a:cubicBezTo>
                    <a:pt x="273" y="267"/>
                    <a:pt x="273" y="255"/>
                    <a:pt x="272" y="245"/>
                  </a:cubicBezTo>
                  <a:close/>
                  <a:moveTo>
                    <a:pt x="261" y="254"/>
                  </a:moveTo>
                  <a:cubicBezTo>
                    <a:pt x="260" y="256"/>
                    <a:pt x="258" y="255"/>
                    <a:pt x="257" y="255"/>
                  </a:cubicBezTo>
                  <a:cubicBezTo>
                    <a:pt x="256" y="260"/>
                    <a:pt x="258" y="269"/>
                    <a:pt x="257" y="275"/>
                  </a:cubicBezTo>
                  <a:cubicBezTo>
                    <a:pt x="259" y="277"/>
                    <a:pt x="260" y="278"/>
                    <a:pt x="261" y="279"/>
                  </a:cubicBezTo>
                  <a:cubicBezTo>
                    <a:pt x="261" y="272"/>
                    <a:pt x="261" y="262"/>
                    <a:pt x="261" y="254"/>
                  </a:cubicBezTo>
                  <a:close/>
                  <a:moveTo>
                    <a:pt x="260" y="232"/>
                  </a:moveTo>
                  <a:cubicBezTo>
                    <a:pt x="259" y="216"/>
                    <a:pt x="260" y="202"/>
                    <a:pt x="258" y="186"/>
                  </a:cubicBezTo>
                  <a:cubicBezTo>
                    <a:pt x="256" y="186"/>
                    <a:pt x="256" y="186"/>
                    <a:pt x="254" y="186"/>
                  </a:cubicBezTo>
                  <a:cubicBezTo>
                    <a:pt x="254" y="200"/>
                    <a:pt x="255" y="213"/>
                    <a:pt x="256" y="228"/>
                  </a:cubicBezTo>
                  <a:cubicBezTo>
                    <a:pt x="256" y="233"/>
                    <a:pt x="256" y="238"/>
                    <a:pt x="257" y="242"/>
                  </a:cubicBezTo>
                  <a:cubicBezTo>
                    <a:pt x="258" y="242"/>
                    <a:pt x="259" y="241"/>
                    <a:pt x="260" y="241"/>
                  </a:cubicBezTo>
                  <a:cubicBezTo>
                    <a:pt x="261" y="239"/>
                    <a:pt x="259" y="235"/>
                    <a:pt x="261" y="232"/>
                  </a:cubicBezTo>
                  <a:cubicBezTo>
                    <a:pt x="261" y="232"/>
                    <a:pt x="261" y="232"/>
                    <a:pt x="261" y="232"/>
                  </a:cubicBezTo>
                  <a:cubicBezTo>
                    <a:pt x="261" y="232"/>
                    <a:pt x="260" y="232"/>
                    <a:pt x="260" y="232"/>
                  </a:cubicBezTo>
                  <a:close/>
                  <a:moveTo>
                    <a:pt x="261" y="248"/>
                  </a:moveTo>
                  <a:cubicBezTo>
                    <a:pt x="260" y="248"/>
                    <a:pt x="258" y="248"/>
                    <a:pt x="257" y="248"/>
                  </a:cubicBezTo>
                  <a:cubicBezTo>
                    <a:pt x="257" y="250"/>
                    <a:pt x="257" y="251"/>
                    <a:pt x="257" y="252"/>
                  </a:cubicBezTo>
                  <a:cubicBezTo>
                    <a:pt x="259" y="251"/>
                    <a:pt x="260" y="253"/>
                    <a:pt x="261" y="251"/>
                  </a:cubicBezTo>
                  <a:cubicBezTo>
                    <a:pt x="260" y="251"/>
                    <a:pt x="261" y="249"/>
                    <a:pt x="261" y="248"/>
                  </a:cubicBezTo>
                  <a:close/>
                  <a:moveTo>
                    <a:pt x="260" y="243"/>
                  </a:moveTo>
                  <a:cubicBezTo>
                    <a:pt x="259" y="244"/>
                    <a:pt x="257" y="243"/>
                    <a:pt x="256" y="244"/>
                  </a:cubicBezTo>
                  <a:cubicBezTo>
                    <a:pt x="256" y="244"/>
                    <a:pt x="257" y="245"/>
                    <a:pt x="257" y="246"/>
                  </a:cubicBezTo>
                  <a:cubicBezTo>
                    <a:pt x="258" y="245"/>
                    <a:pt x="259" y="246"/>
                    <a:pt x="261" y="246"/>
                  </a:cubicBezTo>
                  <a:cubicBezTo>
                    <a:pt x="260" y="245"/>
                    <a:pt x="260" y="244"/>
                    <a:pt x="260" y="243"/>
                  </a:cubicBezTo>
                  <a:close/>
                  <a:moveTo>
                    <a:pt x="255" y="248"/>
                  </a:moveTo>
                  <a:cubicBezTo>
                    <a:pt x="254" y="248"/>
                    <a:pt x="253" y="248"/>
                    <a:pt x="253" y="248"/>
                  </a:cubicBezTo>
                  <a:cubicBezTo>
                    <a:pt x="254" y="250"/>
                    <a:pt x="253" y="250"/>
                    <a:pt x="253" y="252"/>
                  </a:cubicBezTo>
                  <a:cubicBezTo>
                    <a:pt x="254" y="252"/>
                    <a:pt x="254" y="252"/>
                    <a:pt x="255" y="252"/>
                  </a:cubicBezTo>
                  <a:cubicBezTo>
                    <a:pt x="255" y="250"/>
                    <a:pt x="255" y="249"/>
                    <a:pt x="255" y="248"/>
                  </a:cubicBezTo>
                  <a:close/>
                  <a:moveTo>
                    <a:pt x="253" y="211"/>
                  </a:moveTo>
                  <a:cubicBezTo>
                    <a:pt x="252" y="222"/>
                    <a:pt x="250" y="232"/>
                    <a:pt x="250" y="242"/>
                  </a:cubicBezTo>
                  <a:cubicBezTo>
                    <a:pt x="251" y="241"/>
                    <a:pt x="253" y="242"/>
                    <a:pt x="255" y="241"/>
                  </a:cubicBezTo>
                  <a:cubicBezTo>
                    <a:pt x="254" y="231"/>
                    <a:pt x="254" y="221"/>
                    <a:pt x="253" y="211"/>
                  </a:cubicBezTo>
                  <a:close/>
                  <a:moveTo>
                    <a:pt x="253" y="243"/>
                  </a:moveTo>
                  <a:cubicBezTo>
                    <a:pt x="253" y="244"/>
                    <a:pt x="253" y="245"/>
                    <a:pt x="253" y="246"/>
                  </a:cubicBezTo>
                  <a:cubicBezTo>
                    <a:pt x="254" y="246"/>
                    <a:pt x="254" y="246"/>
                    <a:pt x="254" y="246"/>
                  </a:cubicBezTo>
                  <a:cubicBezTo>
                    <a:pt x="254" y="245"/>
                    <a:pt x="254" y="243"/>
                    <a:pt x="253" y="243"/>
                  </a:cubicBezTo>
                  <a:close/>
                  <a:moveTo>
                    <a:pt x="252" y="206"/>
                  </a:moveTo>
                  <a:cubicBezTo>
                    <a:pt x="252" y="205"/>
                    <a:pt x="253" y="206"/>
                    <a:pt x="253" y="204"/>
                  </a:cubicBezTo>
                  <a:cubicBezTo>
                    <a:pt x="252" y="199"/>
                    <a:pt x="253" y="191"/>
                    <a:pt x="252" y="186"/>
                  </a:cubicBezTo>
                  <a:cubicBezTo>
                    <a:pt x="251" y="186"/>
                    <a:pt x="248" y="185"/>
                    <a:pt x="247" y="186"/>
                  </a:cubicBezTo>
                  <a:cubicBezTo>
                    <a:pt x="246" y="190"/>
                    <a:pt x="246" y="195"/>
                    <a:pt x="246" y="200"/>
                  </a:cubicBezTo>
                  <a:cubicBezTo>
                    <a:pt x="245" y="206"/>
                    <a:pt x="243" y="213"/>
                    <a:pt x="242" y="220"/>
                  </a:cubicBezTo>
                  <a:cubicBezTo>
                    <a:pt x="241" y="225"/>
                    <a:pt x="241" y="232"/>
                    <a:pt x="240" y="235"/>
                  </a:cubicBezTo>
                  <a:cubicBezTo>
                    <a:pt x="240" y="237"/>
                    <a:pt x="240" y="239"/>
                    <a:pt x="239" y="241"/>
                  </a:cubicBezTo>
                  <a:cubicBezTo>
                    <a:pt x="237" y="240"/>
                    <a:pt x="238" y="238"/>
                    <a:pt x="238" y="236"/>
                  </a:cubicBezTo>
                  <a:cubicBezTo>
                    <a:pt x="238" y="235"/>
                    <a:pt x="238" y="233"/>
                    <a:pt x="239" y="231"/>
                  </a:cubicBezTo>
                  <a:cubicBezTo>
                    <a:pt x="240" y="217"/>
                    <a:pt x="245" y="202"/>
                    <a:pt x="245" y="186"/>
                  </a:cubicBezTo>
                  <a:cubicBezTo>
                    <a:pt x="244" y="186"/>
                    <a:pt x="243" y="186"/>
                    <a:pt x="242" y="186"/>
                  </a:cubicBezTo>
                  <a:cubicBezTo>
                    <a:pt x="239" y="203"/>
                    <a:pt x="237" y="225"/>
                    <a:pt x="234" y="241"/>
                  </a:cubicBezTo>
                  <a:cubicBezTo>
                    <a:pt x="239" y="241"/>
                    <a:pt x="244" y="241"/>
                    <a:pt x="248" y="241"/>
                  </a:cubicBezTo>
                  <a:cubicBezTo>
                    <a:pt x="249" y="230"/>
                    <a:pt x="252" y="218"/>
                    <a:pt x="252" y="206"/>
                  </a:cubicBezTo>
                  <a:close/>
                  <a:moveTo>
                    <a:pt x="249" y="249"/>
                  </a:moveTo>
                  <a:cubicBezTo>
                    <a:pt x="249" y="250"/>
                    <a:pt x="249" y="251"/>
                    <a:pt x="249" y="252"/>
                  </a:cubicBezTo>
                  <a:cubicBezTo>
                    <a:pt x="250" y="252"/>
                    <a:pt x="250" y="252"/>
                    <a:pt x="251" y="252"/>
                  </a:cubicBezTo>
                  <a:cubicBezTo>
                    <a:pt x="251" y="251"/>
                    <a:pt x="251" y="250"/>
                    <a:pt x="251" y="248"/>
                  </a:cubicBezTo>
                  <a:cubicBezTo>
                    <a:pt x="250" y="248"/>
                    <a:pt x="250" y="249"/>
                    <a:pt x="249" y="249"/>
                  </a:cubicBezTo>
                  <a:close/>
                  <a:moveTo>
                    <a:pt x="251" y="244"/>
                  </a:moveTo>
                  <a:cubicBezTo>
                    <a:pt x="249" y="244"/>
                    <a:pt x="249" y="245"/>
                    <a:pt x="249" y="246"/>
                  </a:cubicBezTo>
                  <a:cubicBezTo>
                    <a:pt x="249" y="246"/>
                    <a:pt x="250" y="246"/>
                    <a:pt x="251" y="246"/>
                  </a:cubicBezTo>
                  <a:cubicBezTo>
                    <a:pt x="251" y="245"/>
                    <a:pt x="251" y="244"/>
                    <a:pt x="251" y="244"/>
                  </a:cubicBezTo>
                  <a:close/>
                  <a:moveTo>
                    <a:pt x="244" y="249"/>
                  </a:moveTo>
                  <a:cubicBezTo>
                    <a:pt x="245" y="250"/>
                    <a:pt x="244" y="251"/>
                    <a:pt x="244" y="252"/>
                  </a:cubicBezTo>
                  <a:cubicBezTo>
                    <a:pt x="244" y="252"/>
                    <a:pt x="246" y="252"/>
                    <a:pt x="247" y="252"/>
                  </a:cubicBezTo>
                  <a:cubicBezTo>
                    <a:pt x="247" y="251"/>
                    <a:pt x="247" y="250"/>
                    <a:pt x="247" y="248"/>
                  </a:cubicBezTo>
                  <a:cubicBezTo>
                    <a:pt x="246" y="248"/>
                    <a:pt x="245" y="248"/>
                    <a:pt x="244" y="249"/>
                  </a:cubicBezTo>
                  <a:close/>
                  <a:moveTo>
                    <a:pt x="246" y="243"/>
                  </a:moveTo>
                  <a:cubicBezTo>
                    <a:pt x="246" y="244"/>
                    <a:pt x="245" y="244"/>
                    <a:pt x="244" y="244"/>
                  </a:cubicBezTo>
                  <a:cubicBezTo>
                    <a:pt x="244" y="244"/>
                    <a:pt x="244" y="246"/>
                    <a:pt x="244" y="246"/>
                  </a:cubicBezTo>
                  <a:cubicBezTo>
                    <a:pt x="245" y="245"/>
                    <a:pt x="246" y="247"/>
                    <a:pt x="247" y="246"/>
                  </a:cubicBezTo>
                  <a:cubicBezTo>
                    <a:pt x="246" y="245"/>
                    <a:pt x="247" y="243"/>
                    <a:pt x="246" y="243"/>
                  </a:cubicBezTo>
                  <a:close/>
                  <a:moveTo>
                    <a:pt x="237" y="255"/>
                  </a:moveTo>
                  <a:cubicBezTo>
                    <a:pt x="235" y="260"/>
                    <a:pt x="234" y="266"/>
                    <a:pt x="232" y="272"/>
                  </a:cubicBezTo>
                  <a:cubicBezTo>
                    <a:pt x="237" y="272"/>
                    <a:pt x="239" y="272"/>
                    <a:pt x="243" y="272"/>
                  </a:cubicBezTo>
                  <a:cubicBezTo>
                    <a:pt x="245" y="267"/>
                    <a:pt x="246" y="261"/>
                    <a:pt x="246" y="255"/>
                  </a:cubicBezTo>
                  <a:cubicBezTo>
                    <a:pt x="243" y="254"/>
                    <a:pt x="241" y="254"/>
                    <a:pt x="237" y="255"/>
                  </a:cubicBezTo>
                  <a:close/>
                  <a:moveTo>
                    <a:pt x="242" y="244"/>
                  </a:moveTo>
                  <a:cubicBezTo>
                    <a:pt x="236" y="242"/>
                    <a:pt x="231" y="243"/>
                    <a:pt x="225" y="244"/>
                  </a:cubicBezTo>
                  <a:cubicBezTo>
                    <a:pt x="219" y="244"/>
                    <a:pt x="213" y="243"/>
                    <a:pt x="206" y="243"/>
                  </a:cubicBezTo>
                  <a:cubicBezTo>
                    <a:pt x="205" y="243"/>
                    <a:pt x="203" y="243"/>
                    <a:pt x="201" y="243"/>
                  </a:cubicBezTo>
                  <a:cubicBezTo>
                    <a:pt x="192" y="243"/>
                    <a:pt x="186" y="243"/>
                    <a:pt x="178" y="243"/>
                  </a:cubicBezTo>
                  <a:cubicBezTo>
                    <a:pt x="172" y="242"/>
                    <a:pt x="159" y="244"/>
                    <a:pt x="150" y="243"/>
                  </a:cubicBezTo>
                  <a:cubicBezTo>
                    <a:pt x="145" y="242"/>
                    <a:pt x="139" y="243"/>
                    <a:pt x="134" y="243"/>
                  </a:cubicBezTo>
                  <a:cubicBezTo>
                    <a:pt x="118" y="243"/>
                    <a:pt x="105" y="243"/>
                    <a:pt x="92" y="243"/>
                  </a:cubicBezTo>
                  <a:cubicBezTo>
                    <a:pt x="92" y="246"/>
                    <a:pt x="92" y="249"/>
                    <a:pt x="93" y="252"/>
                  </a:cubicBezTo>
                  <a:cubicBezTo>
                    <a:pt x="106" y="253"/>
                    <a:pt x="121" y="252"/>
                    <a:pt x="136" y="252"/>
                  </a:cubicBezTo>
                  <a:cubicBezTo>
                    <a:pt x="174" y="252"/>
                    <a:pt x="202" y="252"/>
                    <a:pt x="242" y="252"/>
                  </a:cubicBezTo>
                  <a:cubicBezTo>
                    <a:pt x="242" y="250"/>
                    <a:pt x="243" y="247"/>
                    <a:pt x="242" y="244"/>
                  </a:cubicBezTo>
                  <a:close/>
                  <a:moveTo>
                    <a:pt x="240" y="186"/>
                  </a:moveTo>
                  <a:cubicBezTo>
                    <a:pt x="240" y="186"/>
                    <a:pt x="240" y="186"/>
                    <a:pt x="239" y="186"/>
                  </a:cubicBezTo>
                  <a:cubicBezTo>
                    <a:pt x="234" y="186"/>
                    <a:pt x="230" y="186"/>
                    <a:pt x="226" y="186"/>
                  </a:cubicBezTo>
                  <a:cubicBezTo>
                    <a:pt x="221" y="186"/>
                    <a:pt x="217" y="186"/>
                    <a:pt x="214" y="186"/>
                  </a:cubicBezTo>
                  <a:cubicBezTo>
                    <a:pt x="206" y="185"/>
                    <a:pt x="196" y="185"/>
                    <a:pt x="189" y="186"/>
                  </a:cubicBezTo>
                  <a:cubicBezTo>
                    <a:pt x="185" y="186"/>
                    <a:pt x="181" y="185"/>
                    <a:pt x="177" y="185"/>
                  </a:cubicBezTo>
                  <a:cubicBezTo>
                    <a:pt x="174" y="185"/>
                    <a:pt x="170" y="185"/>
                    <a:pt x="167" y="186"/>
                  </a:cubicBezTo>
                  <a:cubicBezTo>
                    <a:pt x="167" y="185"/>
                    <a:pt x="166" y="185"/>
                    <a:pt x="165" y="185"/>
                  </a:cubicBezTo>
                  <a:cubicBezTo>
                    <a:pt x="161" y="184"/>
                    <a:pt x="156" y="185"/>
                    <a:pt x="152" y="185"/>
                  </a:cubicBezTo>
                  <a:cubicBezTo>
                    <a:pt x="143" y="185"/>
                    <a:pt x="134" y="184"/>
                    <a:pt x="124" y="184"/>
                  </a:cubicBezTo>
                  <a:cubicBezTo>
                    <a:pt x="121" y="184"/>
                    <a:pt x="117" y="183"/>
                    <a:pt x="115" y="183"/>
                  </a:cubicBezTo>
                  <a:cubicBezTo>
                    <a:pt x="113" y="183"/>
                    <a:pt x="113" y="185"/>
                    <a:pt x="112" y="184"/>
                  </a:cubicBezTo>
                  <a:cubicBezTo>
                    <a:pt x="102" y="184"/>
                    <a:pt x="87" y="183"/>
                    <a:pt x="78" y="183"/>
                  </a:cubicBezTo>
                  <a:cubicBezTo>
                    <a:pt x="77" y="198"/>
                    <a:pt x="75" y="211"/>
                    <a:pt x="73" y="226"/>
                  </a:cubicBezTo>
                  <a:cubicBezTo>
                    <a:pt x="73" y="231"/>
                    <a:pt x="72" y="236"/>
                    <a:pt x="72" y="240"/>
                  </a:cubicBezTo>
                  <a:cubicBezTo>
                    <a:pt x="76" y="241"/>
                    <a:pt x="81" y="241"/>
                    <a:pt x="86" y="241"/>
                  </a:cubicBezTo>
                  <a:cubicBezTo>
                    <a:pt x="93" y="241"/>
                    <a:pt x="99" y="241"/>
                    <a:pt x="105" y="241"/>
                  </a:cubicBezTo>
                  <a:cubicBezTo>
                    <a:pt x="119" y="241"/>
                    <a:pt x="132" y="241"/>
                    <a:pt x="144" y="241"/>
                  </a:cubicBezTo>
                  <a:cubicBezTo>
                    <a:pt x="158" y="241"/>
                    <a:pt x="169" y="242"/>
                    <a:pt x="181" y="241"/>
                  </a:cubicBezTo>
                  <a:cubicBezTo>
                    <a:pt x="197" y="241"/>
                    <a:pt x="216" y="242"/>
                    <a:pt x="233" y="241"/>
                  </a:cubicBezTo>
                  <a:cubicBezTo>
                    <a:pt x="235" y="222"/>
                    <a:pt x="238" y="204"/>
                    <a:pt x="240" y="186"/>
                  </a:cubicBezTo>
                  <a:close/>
                  <a:moveTo>
                    <a:pt x="233" y="255"/>
                  </a:moveTo>
                  <a:cubicBezTo>
                    <a:pt x="233" y="256"/>
                    <a:pt x="233" y="257"/>
                    <a:pt x="232" y="258"/>
                  </a:cubicBezTo>
                  <a:cubicBezTo>
                    <a:pt x="232" y="262"/>
                    <a:pt x="228" y="267"/>
                    <a:pt x="231" y="270"/>
                  </a:cubicBezTo>
                  <a:cubicBezTo>
                    <a:pt x="232" y="265"/>
                    <a:pt x="234" y="260"/>
                    <a:pt x="235" y="255"/>
                  </a:cubicBezTo>
                  <a:cubicBezTo>
                    <a:pt x="234" y="254"/>
                    <a:pt x="234" y="255"/>
                    <a:pt x="233" y="255"/>
                  </a:cubicBezTo>
                  <a:close/>
                  <a:moveTo>
                    <a:pt x="187" y="170"/>
                  </a:moveTo>
                  <a:cubicBezTo>
                    <a:pt x="190" y="172"/>
                    <a:pt x="193" y="173"/>
                    <a:pt x="197" y="173"/>
                  </a:cubicBezTo>
                  <a:cubicBezTo>
                    <a:pt x="207" y="175"/>
                    <a:pt x="222" y="176"/>
                    <a:pt x="230" y="172"/>
                  </a:cubicBezTo>
                  <a:cubicBezTo>
                    <a:pt x="232" y="169"/>
                    <a:pt x="229" y="165"/>
                    <a:pt x="227" y="163"/>
                  </a:cubicBezTo>
                  <a:cubicBezTo>
                    <a:pt x="226" y="165"/>
                    <a:pt x="225" y="167"/>
                    <a:pt x="224" y="168"/>
                  </a:cubicBezTo>
                  <a:cubicBezTo>
                    <a:pt x="214" y="173"/>
                    <a:pt x="202" y="170"/>
                    <a:pt x="193" y="166"/>
                  </a:cubicBezTo>
                  <a:cubicBezTo>
                    <a:pt x="192" y="165"/>
                    <a:pt x="191" y="164"/>
                    <a:pt x="190" y="162"/>
                  </a:cubicBezTo>
                  <a:cubicBezTo>
                    <a:pt x="188" y="164"/>
                    <a:pt x="187" y="166"/>
                    <a:pt x="187" y="170"/>
                  </a:cubicBezTo>
                  <a:close/>
                  <a:moveTo>
                    <a:pt x="197" y="165"/>
                  </a:moveTo>
                  <a:cubicBezTo>
                    <a:pt x="198" y="166"/>
                    <a:pt x="200" y="167"/>
                    <a:pt x="201" y="168"/>
                  </a:cubicBezTo>
                  <a:cubicBezTo>
                    <a:pt x="210" y="170"/>
                    <a:pt x="226" y="170"/>
                    <a:pt x="224" y="161"/>
                  </a:cubicBezTo>
                  <a:cubicBezTo>
                    <a:pt x="220" y="158"/>
                    <a:pt x="218" y="162"/>
                    <a:pt x="214" y="163"/>
                  </a:cubicBezTo>
                  <a:cubicBezTo>
                    <a:pt x="210" y="164"/>
                    <a:pt x="206" y="163"/>
                    <a:pt x="202" y="162"/>
                  </a:cubicBezTo>
                  <a:cubicBezTo>
                    <a:pt x="199" y="161"/>
                    <a:pt x="194" y="157"/>
                    <a:pt x="192" y="162"/>
                  </a:cubicBezTo>
                  <a:cubicBezTo>
                    <a:pt x="193" y="164"/>
                    <a:pt x="194" y="164"/>
                    <a:pt x="197" y="165"/>
                  </a:cubicBezTo>
                  <a:close/>
                  <a:moveTo>
                    <a:pt x="185" y="169"/>
                  </a:moveTo>
                  <a:cubicBezTo>
                    <a:pt x="168" y="168"/>
                    <a:pt x="154" y="168"/>
                    <a:pt x="141" y="168"/>
                  </a:cubicBezTo>
                  <a:cubicBezTo>
                    <a:pt x="133" y="168"/>
                    <a:pt x="121" y="167"/>
                    <a:pt x="111" y="168"/>
                  </a:cubicBezTo>
                  <a:cubicBezTo>
                    <a:pt x="106" y="166"/>
                    <a:pt x="97" y="167"/>
                    <a:pt x="91" y="167"/>
                  </a:cubicBezTo>
                  <a:cubicBezTo>
                    <a:pt x="84" y="167"/>
                    <a:pt x="78" y="166"/>
                    <a:pt x="72" y="166"/>
                  </a:cubicBezTo>
                  <a:cubicBezTo>
                    <a:pt x="63" y="166"/>
                    <a:pt x="54" y="166"/>
                    <a:pt x="45" y="166"/>
                  </a:cubicBezTo>
                  <a:cubicBezTo>
                    <a:pt x="43" y="167"/>
                    <a:pt x="41" y="169"/>
                    <a:pt x="38" y="170"/>
                  </a:cubicBezTo>
                  <a:cubicBezTo>
                    <a:pt x="37" y="171"/>
                    <a:pt x="34" y="171"/>
                    <a:pt x="33" y="173"/>
                  </a:cubicBezTo>
                  <a:cubicBezTo>
                    <a:pt x="53" y="174"/>
                    <a:pt x="75" y="174"/>
                    <a:pt x="98" y="174"/>
                  </a:cubicBezTo>
                  <a:cubicBezTo>
                    <a:pt x="107" y="174"/>
                    <a:pt x="115" y="174"/>
                    <a:pt x="123" y="174"/>
                  </a:cubicBezTo>
                  <a:cubicBezTo>
                    <a:pt x="135" y="174"/>
                    <a:pt x="152" y="173"/>
                    <a:pt x="165" y="175"/>
                  </a:cubicBezTo>
                  <a:cubicBezTo>
                    <a:pt x="174" y="176"/>
                    <a:pt x="183" y="174"/>
                    <a:pt x="192" y="175"/>
                  </a:cubicBezTo>
                  <a:cubicBezTo>
                    <a:pt x="190" y="173"/>
                    <a:pt x="186" y="172"/>
                    <a:pt x="185" y="169"/>
                  </a:cubicBezTo>
                  <a:close/>
                  <a:moveTo>
                    <a:pt x="86" y="249"/>
                  </a:moveTo>
                  <a:cubicBezTo>
                    <a:pt x="86" y="251"/>
                    <a:pt x="85" y="251"/>
                    <a:pt x="85" y="252"/>
                  </a:cubicBezTo>
                  <a:cubicBezTo>
                    <a:pt x="87" y="252"/>
                    <a:pt x="89" y="252"/>
                    <a:pt x="90" y="253"/>
                  </a:cubicBezTo>
                  <a:cubicBezTo>
                    <a:pt x="93" y="248"/>
                    <a:pt x="88" y="249"/>
                    <a:pt x="86" y="249"/>
                  </a:cubicBezTo>
                  <a:close/>
                  <a:moveTo>
                    <a:pt x="90" y="243"/>
                  </a:moveTo>
                  <a:cubicBezTo>
                    <a:pt x="88" y="242"/>
                    <a:pt x="87" y="243"/>
                    <a:pt x="86" y="243"/>
                  </a:cubicBezTo>
                  <a:cubicBezTo>
                    <a:pt x="86" y="245"/>
                    <a:pt x="86" y="246"/>
                    <a:pt x="86" y="247"/>
                  </a:cubicBezTo>
                  <a:cubicBezTo>
                    <a:pt x="87" y="247"/>
                    <a:pt x="88" y="247"/>
                    <a:pt x="90" y="247"/>
                  </a:cubicBezTo>
                  <a:cubicBezTo>
                    <a:pt x="90" y="245"/>
                    <a:pt x="90" y="244"/>
                    <a:pt x="90" y="243"/>
                  </a:cubicBezTo>
                  <a:close/>
                  <a:moveTo>
                    <a:pt x="84" y="243"/>
                  </a:moveTo>
                  <a:cubicBezTo>
                    <a:pt x="83" y="243"/>
                    <a:pt x="81" y="243"/>
                    <a:pt x="81" y="243"/>
                  </a:cubicBezTo>
                  <a:cubicBezTo>
                    <a:pt x="81" y="245"/>
                    <a:pt x="80" y="245"/>
                    <a:pt x="80" y="247"/>
                  </a:cubicBezTo>
                  <a:cubicBezTo>
                    <a:pt x="82" y="247"/>
                    <a:pt x="83" y="247"/>
                    <a:pt x="84" y="247"/>
                  </a:cubicBezTo>
                  <a:cubicBezTo>
                    <a:pt x="84" y="246"/>
                    <a:pt x="84" y="244"/>
                    <a:pt x="84" y="243"/>
                  </a:cubicBezTo>
                  <a:close/>
                  <a:moveTo>
                    <a:pt x="80" y="249"/>
                  </a:moveTo>
                  <a:cubicBezTo>
                    <a:pt x="80" y="250"/>
                    <a:pt x="80" y="251"/>
                    <a:pt x="80" y="252"/>
                  </a:cubicBezTo>
                  <a:cubicBezTo>
                    <a:pt x="81" y="253"/>
                    <a:pt x="82" y="251"/>
                    <a:pt x="84" y="252"/>
                  </a:cubicBezTo>
                  <a:cubicBezTo>
                    <a:pt x="84" y="251"/>
                    <a:pt x="84" y="250"/>
                    <a:pt x="84" y="249"/>
                  </a:cubicBezTo>
                  <a:cubicBezTo>
                    <a:pt x="83" y="249"/>
                    <a:pt x="82" y="249"/>
                    <a:pt x="80" y="249"/>
                  </a:cubicBezTo>
                  <a:close/>
                  <a:moveTo>
                    <a:pt x="75" y="243"/>
                  </a:moveTo>
                  <a:cubicBezTo>
                    <a:pt x="75" y="245"/>
                    <a:pt x="74" y="246"/>
                    <a:pt x="75" y="247"/>
                  </a:cubicBezTo>
                  <a:cubicBezTo>
                    <a:pt x="76" y="246"/>
                    <a:pt x="78" y="247"/>
                    <a:pt x="79" y="247"/>
                  </a:cubicBezTo>
                  <a:cubicBezTo>
                    <a:pt x="79" y="245"/>
                    <a:pt x="78" y="244"/>
                    <a:pt x="79" y="243"/>
                  </a:cubicBezTo>
                  <a:cubicBezTo>
                    <a:pt x="77" y="243"/>
                    <a:pt x="76" y="243"/>
                    <a:pt x="75" y="243"/>
                  </a:cubicBezTo>
                  <a:close/>
                  <a:moveTo>
                    <a:pt x="75" y="249"/>
                  </a:moveTo>
                  <a:cubicBezTo>
                    <a:pt x="75" y="250"/>
                    <a:pt x="75" y="251"/>
                    <a:pt x="75" y="252"/>
                  </a:cubicBezTo>
                  <a:cubicBezTo>
                    <a:pt x="77" y="252"/>
                    <a:pt x="77" y="252"/>
                    <a:pt x="78" y="252"/>
                  </a:cubicBezTo>
                  <a:cubicBezTo>
                    <a:pt x="80" y="249"/>
                    <a:pt x="77" y="249"/>
                    <a:pt x="75" y="249"/>
                  </a:cubicBezTo>
                  <a:close/>
                  <a:moveTo>
                    <a:pt x="66" y="183"/>
                  </a:moveTo>
                  <a:cubicBezTo>
                    <a:pt x="64" y="200"/>
                    <a:pt x="62" y="219"/>
                    <a:pt x="59" y="239"/>
                  </a:cubicBezTo>
                  <a:cubicBezTo>
                    <a:pt x="58" y="245"/>
                    <a:pt x="59" y="252"/>
                    <a:pt x="57" y="258"/>
                  </a:cubicBezTo>
                  <a:cubicBezTo>
                    <a:pt x="56" y="265"/>
                    <a:pt x="56" y="273"/>
                    <a:pt x="56" y="278"/>
                  </a:cubicBezTo>
                  <a:cubicBezTo>
                    <a:pt x="59" y="278"/>
                    <a:pt x="62" y="279"/>
                    <a:pt x="65" y="280"/>
                  </a:cubicBezTo>
                  <a:cubicBezTo>
                    <a:pt x="66" y="278"/>
                    <a:pt x="67" y="277"/>
                    <a:pt x="66" y="274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8" y="268"/>
                    <a:pt x="68" y="260"/>
                    <a:pt x="69" y="255"/>
                  </a:cubicBezTo>
                  <a:cubicBezTo>
                    <a:pt x="68" y="254"/>
                    <a:pt x="67" y="254"/>
                    <a:pt x="67" y="253"/>
                  </a:cubicBezTo>
                  <a:cubicBezTo>
                    <a:pt x="68" y="252"/>
                    <a:pt x="69" y="253"/>
                    <a:pt x="69" y="252"/>
                  </a:cubicBezTo>
                  <a:cubicBezTo>
                    <a:pt x="71" y="229"/>
                    <a:pt x="74" y="204"/>
                    <a:pt x="76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2" y="183"/>
                    <a:pt x="70" y="182"/>
                    <a:pt x="66" y="183"/>
                  </a:cubicBezTo>
                  <a:close/>
                  <a:moveTo>
                    <a:pt x="73" y="243"/>
                  </a:moveTo>
                  <a:cubicBezTo>
                    <a:pt x="72" y="243"/>
                    <a:pt x="73" y="244"/>
                    <a:pt x="72" y="244"/>
                  </a:cubicBezTo>
                  <a:cubicBezTo>
                    <a:pt x="72" y="245"/>
                    <a:pt x="71" y="246"/>
                    <a:pt x="72" y="247"/>
                  </a:cubicBezTo>
                  <a:cubicBezTo>
                    <a:pt x="74" y="248"/>
                    <a:pt x="73" y="245"/>
                    <a:pt x="73" y="243"/>
                  </a:cubicBezTo>
                  <a:close/>
                  <a:moveTo>
                    <a:pt x="73" y="249"/>
                  </a:moveTo>
                  <a:cubicBezTo>
                    <a:pt x="72" y="249"/>
                    <a:pt x="72" y="249"/>
                    <a:pt x="71" y="249"/>
                  </a:cubicBezTo>
                  <a:cubicBezTo>
                    <a:pt x="71" y="251"/>
                    <a:pt x="71" y="252"/>
                    <a:pt x="71" y="253"/>
                  </a:cubicBezTo>
                  <a:cubicBezTo>
                    <a:pt x="72" y="253"/>
                    <a:pt x="72" y="252"/>
                    <a:pt x="73" y="252"/>
                  </a:cubicBezTo>
                  <a:cubicBezTo>
                    <a:pt x="73" y="251"/>
                    <a:pt x="73" y="251"/>
                    <a:pt x="73" y="249"/>
                  </a:cubicBezTo>
                  <a:close/>
                  <a:moveTo>
                    <a:pt x="59" y="184"/>
                  </a:moveTo>
                  <a:cubicBezTo>
                    <a:pt x="58" y="195"/>
                    <a:pt x="55" y="210"/>
                    <a:pt x="54" y="223"/>
                  </a:cubicBezTo>
                  <a:cubicBezTo>
                    <a:pt x="52" y="239"/>
                    <a:pt x="51" y="254"/>
                    <a:pt x="49" y="271"/>
                  </a:cubicBezTo>
                  <a:cubicBezTo>
                    <a:pt x="50" y="272"/>
                    <a:pt x="51" y="275"/>
                    <a:pt x="54" y="276"/>
                  </a:cubicBezTo>
                  <a:cubicBezTo>
                    <a:pt x="54" y="271"/>
                    <a:pt x="55" y="265"/>
                    <a:pt x="56" y="259"/>
                  </a:cubicBezTo>
                  <a:cubicBezTo>
                    <a:pt x="56" y="256"/>
                    <a:pt x="56" y="252"/>
                    <a:pt x="57" y="249"/>
                  </a:cubicBezTo>
                  <a:cubicBezTo>
                    <a:pt x="58" y="226"/>
                    <a:pt x="62" y="206"/>
                    <a:pt x="64" y="183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62" y="183"/>
                    <a:pt x="59" y="183"/>
                    <a:pt x="59" y="184"/>
                  </a:cubicBezTo>
                  <a:close/>
                  <a:moveTo>
                    <a:pt x="31" y="131"/>
                  </a:moveTo>
                  <a:cubicBezTo>
                    <a:pt x="30" y="129"/>
                    <a:pt x="31" y="126"/>
                    <a:pt x="31" y="124"/>
                  </a:cubicBezTo>
                  <a:cubicBezTo>
                    <a:pt x="30" y="122"/>
                    <a:pt x="30" y="120"/>
                    <a:pt x="30" y="118"/>
                  </a:cubicBezTo>
                  <a:cubicBezTo>
                    <a:pt x="29" y="109"/>
                    <a:pt x="30" y="100"/>
                    <a:pt x="29" y="92"/>
                  </a:cubicBezTo>
                  <a:cubicBezTo>
                    <a:pt x="28" y="109"/>
                    <a:pt x="26" y="130"/>
                    <a:pt x="24" y="145"/>
                  </a:cubicBezTo>
                  <a:cubicBezTo>
                    <a:pt x="23" y="154"/>
                    <a:pt x="21" y="164"/>
                    <a:pt x="21" y="173"/>
                  </a:cubicBezTo>
                  <a:cubicBezTo>
                    <a:pt x="24" y="173"/>
                    <a:pt x="28" y="174"/>
                    <a:pt x="32" y="173"/>
                  </a:cubicBezTo>
                  <a:cubicBezTo>
                    <a:pt x="32" y="158"/>
                    <a:pt x="31" y="144"/>
                    <a:pt x="31" y="131"/>
                  </a:cubicBezTo>
                  <a:close/>
                  <a:moveTo>
                    <a:pt x="9" y="265"/>
                  </a:moveTo>
                  <a:cubicBezTo>
                    <a:pt x="10" y="263"/>
                    <a:pt x="9" y="262"/>
                    <a:pt x="10" y="260"/>
                  </a:cubicBezTo>
                  <a:cubicBezTo>
                    <a:pt x="10" y="256"/>
                    <a:pt x="11" y="253"/>
                    <a:pt x="11" y="249"/>
                  </a:cubicBezTo>
                  <a:cubicBezTo>
                    <a:pt x="13" y="228"/>
                    <a:pt x="17" y="204"/>
                    <a:pt x="18" y="183"/>
                  </a:cubicBezTo>
                  <a:cubicBezTo>
                    <a:pt x="15" y="181"/>
                    <a:pt x="16" y="176"/>
                    <a:pt x="16" y="174"/>
                  </a:cubicBezTo>
                  <a:cubicBezTo>
                    <a:pt x="17" y="173"/>
                    <a:pt x="18" y="173"/>
                    <a:pt x="19" y="173"/>
                  </a:cubicBezTo>
                  <a:cubicBezTo>
                    <a:pt x="21" y="162"/>
                    <a:pt x="21" y="150"/>
                    <a:pt x="23" y="141"/>
                  </a:cubicBezTo>
                  <a:cubicBezTo>
                    <a:pt x="24" y="139"/>
                    <a:pt x="24" y="136"/>
                    <a:pt x="24" y="133"/>
                  </a:cubicBezTo>
                  <a:cubicBezTo>
                    <a:pt x="24" y="116"/>
                    <a:pt x="28" y="97"/>
                    <a:pt x="28" y="80"/>
                  </a:cubicBezTo>
                  <a:cubicBezTo>
                    <a:pt x="30" y="77"/>
                    <a:pt x="30" y="73"/>
                    <a:pt x="30" y="69"/>
                  </a:cubicBezTo>
                  <a:cubicBezTo>
                    <a:pt x="29" y="65"/>
                    <a:pt x="29" y="62"/>
                    <a:pt x="28" y="60"/>
                  </a:cubicBezTo>
                  <a:cubicBezTo>
                    <a:pt x="28" y="67"/>
                    <a:pt x="26" y="75"/>
                    <a:pt x="26" y="83"/>
                  </a:cubicBezTo>
                  <a:cubicBezTo>
                    <a:pt x="24" y="88"/>
                    <a:pt x="24" y="93"/>
                    <a:pt x="24" y="98"/>
                  </a:cubicBezTo>
                  <a:cubicBezTo>
                    <a:pt x="22" y="113"/>
                    <a:pt x="20" y="130"/>
                    <a:pt x="19" y="141"/>
                  </a:cubicBezTo>
                  <a:cubicBezTo>
                    <a:pt x="18" y="144"/>
                    <a:pt x="18" y="146"/>
                    <a:pt x="18" y="149"/>
                  </a:cubicBezTo>
                  <a:cubicBezTo>
                    <a:pt x="16" y="168"/>
                    <a:pt x="13" y="185"/>
                    <a:pt x="12" y="203"/>
                  </a:cubicBezTo>
                  <a:cubicBezTo>
                    <a:pt x="12" y="203"/>
                    <a:pt x="12" y="204"/>
                    <a:pt x="12" y="205"/>
                  </a:cubicBezTo>
                  <a:cubicBezTo>
                    <a:pt x="11" y="212"/>
                    <a:pt x="10" y="218"/>
                    <a:pt x="9" y="224"/>
                  </a:cubicBezTo>
                  <a:cubicBezTo>
                    <a:pt x="9" y="226"/>
                    <a:pt x="9" y="228"/>
                    <a:pt x="9" y="229"/>
                  </a:cubicBezTo>
                  <a:cubicBezTo>
                    <a:pt x="9" y="232"/>
                    <a:pt x="8" y="232"/>
                    <a:pt x="8" y="234"/>
                  </a:cubicBezTo>
                  <a:cubicBezTo>
                    <a:pt x="7" y="236"/>
                    <a:pt x="8" y="236"/>
                    <a:pt x="8" y="236"/>
                  </a:cubicBezTo>
                  <a:cubicBezTo>
                    <a:pt x="8" y="237"/>
                    <a:pt x="8" y="236"/>
                    <a:pt x="7" y="237"/>
                  </a:cubicBezTo>
                  <a:cubicBezTo>
                    <a:pt x="7" y="239"/>
                    <a:pt x="8" y="237"/>
                    <a:pt x="8" y="239"/>
                  </a:cubicBezTo>
                  <a:cubicBezTo>
                    <a:pt x="6" y="248"/>
                    <a:pt x="6" y="257"/>
                    <a:pt x="4" y="267"/>
                  </a:cubicBezTo>
                  <a:cubicBezTo>
                    <a:pt x="5" y="268"/>
                    <a:pt x="7" y="269"/>
                    <a:pt x="8" y="269"/>
                  </a:cubicBezTo>
                  <a:cubicBezTo>
                    <a:pt x="9" y="268"/>
                    <a:pt x="8" y="266"/>
                    <a:pt x="9" y="265"/>
                  </a:cubicBezTo>
                  <a:close/>
                  <a:moveTo>
                    <a:pt x="27" y="192"/>
                  </a:moveTo>
                  <a:cubicBezTo>
                    <a:pt x="25" y="188"/>
                    <a:pt x="27" y="186"/>
                    <a:pt x="28" y="183"/>
                  </a:cubicBezTo>
                  <a:cubicBezTo>
                    <a:pt x="28" y="183"/>
                    <a:pt x="28" y="183"/>
                    <a:pt x="28" y="183"/>
                  </a:cubicBezTo>
                  <a:cubicBezTo>
                    <a:pt x="26" y="183"/>
                    <a:pt x="22" y="182"/>
                    <a:pt x="20" y="183"/>
                  </a:cubicBezTo>
                  <a:cubicBezTo>
                    <a:pt x="19" y="188"/>
                    <a:pt x="19" y="192"/>
                    <a:pt x="18" y="197"/>
                  </a:cubicBezTo>
                  <a:cubicBezTo>
                    <a:pt x="16" y="218"/>
                    <a:pt x="13" y="248"/>
                    <a:pt x="11" y="271"/>
                  </a:cubicBezTo>
                  <a:cubicBezTo>
                    <a:pt x="14" y="271"/>
                    <a:pt x="15" y="269"/>
                    <a:pt x="18" y="269"/>
                  </a:cubicBezTo>
                  <a:cubicBezTo>
                    <a:pt x="20" y="245"/>
                    <a:pt x="24" y="214"/>
                    <a:pt x="27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5" name="Freeform 41"/>
            <p:cNvSpPr/>
            <p:nvPr/>
          </p:nvSpPr>
          <p:spPr bwMode="auto">
            <a:xfrm>
              <a:off x="7608889" y="3078164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6" name="Freeform 42"/>
            <p:cNvSpPr/>
            <p:nvPr/>
          </p:nvSpPr>
          <p:spPr bwMode="auto">
            <a:xfrm>
              <a:off x="7599364" y="3087689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530985"/>
            <a:ext cx="4719320" cy="3436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85" y="1530350"/>
            <a:ext cx="4425315" cy="34372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1-20 at 4.00.48 PM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8526" y="1932157"/>
            <a:ext cx="5301575" cy="2941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017" y="0"/>
            <a:ext cx="8715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u="sng" dirty="0" smtClean="0">
                <a:solidFill>
                  <a:srgbClr val="F2F2F2"/>
                </a:solidFill>
              </a:rPr>
              <a:t>COMPETITING HUMANS IN PRETTY MUCH EVERYTHING</a:t>
            </a:r>
            <a:endParaRPr lang="en-US" altLang="zh-CN" sz="4800" b="1" u="sng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1343025" y="1233488"/>
            <a:ext cx="2436813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Picture 3"/>
          <p:cNvPicPr>
            <a:picLocks noChangeAspect="1"/>
          </p:cNvPicPr>
          <p:nvPr/>
        </p:nvPicPr>
        <p:blipFill>
          <a:blip r:embed="rId1"/>
          <a:srcRect l="7205" r="2766" b="57680"/>
          <a:stretch>
            <a:fillRect/>
          </a:stretch>
        </p:blipFill>
        <p:spPr>
          <a:xfrm>
            <a:off x="5440363" y="1236663"/>
            <a:ext cx="2436812" cy="14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5440363" y="4451350"/>
            <a:ext cx="2436812" cy="147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Picture 3"/>
          <p:cNvPicPr>
            <a:picLocks noChangeAspect="1"/>
          </p:cNvPicPr>
          <p:nvPr/>
        </p:nvPicPr>
        <p:blipFill>
          <a:blip r:embed="rId2"/>
          <a:srcRect l="7205" t="57680" r="2766"/>
          <a:stretch>
            <a:fillRect/>
          </a:stretch>
        </p:blipFill>
        <p:spPr>
          <a:xfrm>
            <a:off x="1333500" y="4451350"/>
            <a:ext cx="2436813" cy="147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5" y="0"/>
            <a:ext cx="7787640" cy="51428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文本框 208"/>
          <p:cNvSpPr txBox="1">
            <a:spLocks noChangeArrowheads="1"/>
          </p:cNvSpPr>
          <p:nvPr/>
        </p:nvSpPr>
        <p:spPr bwMode="auto">
          <a:xfrm>
            <a:off x="1562625" y="1879901"/>
            <a:ext cx="601874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itchFamily="34" charset="0"/>
                <a:ea typeface="华康少女文字W5(P)" pitchFamily="8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12700">
                  <a:noFill/>
                </a:ln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cs typeface="+mn-cs"/>
                <a:sym typeface="+mn-ea"/>
              </a:rPr>
              <a:t>THANK YOU</a:t>
            </a:r>
            <a:endParaRPr kumimoji="0" lang="en-US" altLang="zh-CN" sz="5400" b="0" i="0" u="none" strike="noStrike" kern="1200" cap="none" spc="0" normalizeH="0" baseline="0" noProof="0" dirty="0">
              <a:ln w="12700">
                <a:noFill/>
              </a:ln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  <a:sym typeface="+mn-ea"/>
            </a:endParaRPr>
          </a:p>
        </p:txBody>
      </p:sp>
      <p:grpSp>
        <p:nvGrpSpPr>
          <p:cNvPr id="39938" name="组合 4"/>
          <p:cNvGrpSpPr/>
          <p:nvPr/>
        </p:nvGrpSpPr>
        <p:grpSpPr>
          <a:xfrm>
            <a:off x="2686050" y="2803525"/>
            <a:ext cx="3771900" cy="179388"/>
            <a:chOff x="2804139" y="4450981"/>
            <a:chExt cx="7078926" cy="223552"/>
          </a:xfrm>
        </p:grpSpPr>
        <p:sp>
          <p:nvSpPr>
            <p:cNvPr id="6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7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9982" y="165153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01 </a:t>
            </a:r>
            <a:endParaRPr kumimoji="0" lang="zh-CN" altLang="en-US" sz="28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997075" y="1682750"/>
            <a:ext cx="0" cy="4333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102667" y="1661594"/>
            <a:ext cx="338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INTELLIGENCE</a:t>
            </a:r>
            <a:endParaRPr kumimoji="0" lang="en-US" altLang="zh-CN" sz="24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9982" y="2384385"/>
            <a:ext cx="644323" cy="52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02 </a:t>
            </a:r>
            <a:endParaRPr kumimoji="0" lang="zh-CN" altLang="en-US" sz="28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97075" y="2416175"/>
            <a:ext cx="0" cy="43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102667" y="2394440"/>
            <a:ext cx="338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INTUITION OF AI</a:t>
            </a:r>
            <a:endParaRPr kumimoji="0" lang="en-US" altLang="zh-CN" sz="24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9982" y="3126599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03 </a:t>
            </a:r>
            <a:endParaRPr kumimoji="0" lang="zh-CN" altLang="en-US" sz="28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97075" y="3159125"/>
            <a:ext cx="0" cy="43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102667" y="3144911"/>
            <a:ext cx="338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OPTIMISM</a:t>
            </a:r>
            <a:endParaRPr kumimoji="0" lang="en-US" altLang="zh-CN" sz="24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79982" y="3868816"/>
            <a:ext cx="644323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04</a:t>
            </a:r>
            <a:endParaRPr kumimoji="0" lang="zh-CN" altLang="en-US" sz="28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97075" y="3900488"/>
            <a:ext cx="0" cy="431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02667" y="3878870"/>
            <a:ext cx="3386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HOW FAR WE ARE UPTO </a:t>
            </a:r>
            <a:endParaRPr kumimoji="0" lang="en-US" altLang="zh-CN" sz="24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文本框 38"/>
          <p:cNvSpPr txBox="1"/>
          <p:nvPr/>
        </p:nvSpPr>
        <p:spPr bwMode="auto">
          <a:xfrm>
            <a:off x="1353069" y="618751"/>
            <a:ext cx="2224476" cy="58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Microsoft YaHei" panose="020B0503020204020204" pitchFamily="34" charset="-122"/>
                <a:cs typeface="Mongolian Baiti" panose="03000500000000000000" pitchFamily="66" charset="0"/>
                <a:sym typeface="+mn-ea"/>
              </a:rPr>
              <a:t>CONTENTS</a:t>
            </a:r>
            <a:endParaRPr kumimoji="0" lang="zh-CN" altLang="en-US" sz="32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Microsoft YaHei" panose="020B0503020204020204" pitchFamily="34" charset="-122"/>
              <a:cs typeface="Mongolian Baiti" panose="03000500000000000000" pitchFamily="66" charset="0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351463" y="1898650"/>
            <a:ext cx="158432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41450" y="1338263"/>
            <a:ext cx="6262688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960033" y="1682219"/>
            <a:ext cx="818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P01 </a:t>
            </a:r>
            <a:endParaRPr kumimoji="0" lang="zh-CN" altLang="en-US" sz="20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60033" y="2415063"/>
            <a:ext cx="818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P02 </a:t>
            </a:r>
            <a:endParaRPr kumimoji="0" lang="zh-CN" altLang="en-US" sz="20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60033" y="3157278"/>
            <a:ext cx="818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P03 </a:t>
            </a:r>
            <a:endParaRPr kumimoji="0" lang="zh-CN" altLang="en-US" sz="20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60033" y="3899497"/>
            <a:ext cx="818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+mn-ea"/>
                <a:cs typeface="+mn-cs"/>
                <a:sym typeface="+mn-ea"/>
              </a:rPr>
              <a:t>P04</a:t>
            </a:r>
            <a:endParaRPr kumimoji="0" lang="zh-CN" altLang="en-US" sz="2000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ea typeface="+mn-ea"/>
              <a:cs typeface="+mn-cs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351463" y="2657475"/>
            <a:ext cx="158432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351463" y="3373438"/>
            <a:ext cx="158432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351463" y="4143375"/>
            <a:ext cx="158432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42"/>
          <p:cNvGrpSpPr/>
          <p:nvPr/>
        </p:nvGrpSpPr>
        <p:grpSpPr>
          <a:xfrm>
            <a:off x="315595" y="241935"/>
            <a:ext cx="2244725" cy="1340485"/>
            <a:chOff x="7394576" y="3627438"/>
            <a:chExt cx="1077913" cy="566738"/>
          </a:xfrm>
        </p:grpSpPr>
        <p:sp>
          <p:nvSpPr>
            <p:cNvPr id="44" name="Freeform 100"/>
            <p:cNvSpPr/>
            <p:nvPr/>
          </p:nvSpPr>
          <p:spPr bwMode="auto">
            <a:xfrm>
              <a:off x="8123238" y="3681413"/>
              <a:ext cx="96838" cy="1587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101"/>
            <p:cNvSpPr/>
            <p:nvPr/>
          </p:nvSpPr>
          <p:spPr bwMode="auto">
            <a:xfrm>
              <a:off x="8129588" y="3706813"/>
              <a:ext cx="90488" cy="1587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02"/>
            <p:cNvSpPr/>
            <p:nvPr/>
          </p:nvSpPr>
          <p:spPr bwMode="auto">
            <a:xfrm>
              <a:off x="8145463" y="3884613"/>
              <a:ext cx="69850" cy="15875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103"/>
            <p:cNvSpPr/>
            <p:nvPr/>
          </p:nvSpPr>
          <p:spPr bwMode="auto">
            <a:xfrm>
              <a:off x="8145463" y="3900488"/>
              <a:ext cx="71438" cy="20638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104"/>
            <p:cNvSpPr/>
            <p:nvPr/>
          </p:nvSpPr>
          <p:spPr bwMode="auto">
            <a:xfrm>
              <a:off x="8142288" y="4073525"/>
              <a:ext cx="77788" cy="19050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105"/>
            <p:cNvSpPr/>
            <p:nvPr/>
          </p:nvSpPr>
          <p:spPr bwMode="auto">
            <a:xfrm>
              <a:off x="8139113" y="4098925"/>
              <a:ext cx="80963" cy="22225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107"/>
            <p:cNvSpPr>
              <a:spLocks noEditPoints="1"/>
            </p:cNvSpPr>
            <p:nvPr/>
          </p:nvSpPr>
          <p:spPr bwMode="auto">
            <a:xfrm>
              <a:off x="7893051" y="3754438"/>
              <a:ext cx="96838" cy="369888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00755" y="424815"/>
            <a:ext cx="5347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u="sng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INTELLIGENCE</a:t>
            </a:r>
            <a:endParaRPr kumimoji="0" lang="en-US" sz="5400" b="1" u="sng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2982595" y="1504950"/>
            <a:ext cx="5425440" cy="16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1.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How to determine the most INTELLIGENT GUY in the class?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       -&gt; Topper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      -&gt; he scored more than anyone </a:t>
            </a:r>
            <a:r>
              <a:rPr kumimoji="0" lang="en-US" altLang="zh-CN" sz="105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</a:t>
            </a:r>
            <a:endParaRPr kumimoji="0" lang="en-US" altLang="zh-CN" sz="105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  <p:sp>
        <p:nvSpPr>
          <p:cNvPr id="411" name="Freeform 177"/>
          <p:cNvSpPr>
            <a:spLocks noEditPoints="1"/>
          </p:cNvSpPr>
          <p:nvPr/>
        </p:nvSpPr>
        <p:spPr bwMode="auto">
          <a:xfrm>
            <a:off x="596900" y="1623060"/>
            <a:ext cx="1861820" cy="1573530"/>
          </a:xfrm>
          <a:custGeom>
            <a:avLst/>
            <a:gdLst>
              <a:gd name="T0" fmla="*/ 201 w 298"/>
              <a:gd name="T1" fmla="*/ 211 h 213"/>
              <a:gd name="T2" fmla="*/ 46 w 298"/>
              <a:gd name="T3" fmla="*/ 191 h 213"/>
              <a:gd name="T4" fmla="*/ 66 w 298"/>
              <a:gd name="T5" fmla="*/ 135 h 213"/>
              <a:gd name="T6" fmla="*/ 103 w 298"/>
              <a:gd name="T7" fmla="*/ 111 h 213"/>
              <a:gd name="T8" fmla="*/ 63 w 298"/>
              <a:gd name="T9" fmla="*/ 61 h 213"/>
              <a:gd name="T10" fmla="*/ 135 w 298"/>
              <a:gd name="T11" fmla="*/ 3 h 213"/>
              <a:gd name="T12" fmla="*/ 182 w 298"/>
              <a:gd name="T13" fmla="*/ 65 h 213"/>
              <a:gd name="T14" fmla="*/ 199 w 298"/>
              <a:gd name="T15" fmla="*/ 142 h 213"/>
              <a:gd name="T16" fmla="*/ 237 w 298"/>
              <a:gd name="T17" fmla="*/ 164 h 213"/>
              <a:gd name="T18" fmla="*/ 287 w 298"/>
              <a:gd name="T19" fmla="*/ 121 h 213"/>
              <a:gd name="T20" fmla="*/ 90 w 298"/>
              <a:gd name="T21" fmla="*/ 57 h 213"/>
              <a:gd name="T22" fmla="*/ 116 w 298"/>
              <a:gd name="T23" fmla="*/ 55 h 213"/>
              <a:gd name="T24" fmla="*/ 154 w 298"/>
              <a:gd name="T25" fmla="*/ 49 h 213"/>
              <a:gd name="T26" fmla="*/ 165 w 298"/>
              <a:gd name="T27" fmla="*/ 39 h 213"/>
              <a:gd name="T28" fmla="*/ 133 w 298"/>
              <a:gd name="T29" fmla="*/ 10 h 213"/>
              <a:gd name="T30" fmla="*/ 92 w 298"/>
              <a:gd name="T31" fmla="*/ 11 h 213"/>
              <a:gd name="T32" fmla="*/ 129 w 298"/>
              <a:gd name="T33" fmla="*/ 41 h 213"/>
              <a:gd name="T34" fmla="*/ 94 w 298"/>
              <a:gd name="T35" fmla="*/ 60 h 213"/>
              <a:gd name="T36" fmla="*/ 158 w 298"/>
              <a:gd name="T37" fmla="*/ 85 h 213"/>
              <a:gd name="T38" fmla="*/ 138 w 298"/>
              <a:gd name="T39" fmla="*/ 51 h 213"/>
              <a:gd name="T40" fmla="*/ 86 w 298"/>
              <a:gd name="T41" fmla="*/ 88 h 213"/>
              <a:gd name="T42" fmla="*/ 107 w 298"/>
              <a:gd name="T43" fmla="*/ 107 h 213"/>
              <a:gd name="T44" fmla="*/ 124 w 298"/>
              <a:gd name="T45" fmla="*/ 113 h 213"/>
              <a:gd name="T46" fmla="*/ 129 w 298"/>
              <a:gd name="T47" fmla="*/ 126 h 213"/>
              <a:gd name="T48" fmla="*/ 127 w 298"/>
              <a:gd name="T49" fmla="*/ 136 h 213"/>
              <a:gd name="T50" fmla="*/ 164 w 298"/>
              <a:gd name="T51" fmla="*/ 115 h 213"/>
              <a:gd name="T52" fmla="*/ 282 w 298"/>
              <a:gd name="T53" fmla="*/ 121 h 213"/>
              <a:gd name="T54" fmla="*/ 269 w 298"/>
              <a:gd name="T55" fmla="*/ 124 h 213"/>
              <a:gd name="T56" fmla="*/ 51 w 298"/>
              <a:gd name="T57" fmla="*/ 132 h 213"/>
              <a:gd name="T58" fmla="*/ 48 w 298"/>
              <a:gd name="T59" fmla="*/ 140 h 213"/>
              <a:gd name="T60" fmla="*/ 163 w 298"/>
              <a:gd name="T61" fmla="*/ 149 h 213"/>
              <a:gd name="T62" fmla="*/ 149 w 298"/>
              <a:gd name="T63" fmla="*/ 144 h 213"/>
              <a:gd name="T64" fmla="*/ 113 w 298"/>
              <a:gd name="T65" fmla="*/ 138 h 213"/>
              <a:gd name="T66" fmla="*/ 133 w 298"/>
              <a:gd name="T67" fmla="*/ 145 h 213"/>
              <a:gd name="T68" fmla="*/ 252 w 298"/>
              <a:gd name="T69" fmla="*/ 143 h 213"/>
              <a:gd name="T70" fmla="*/ 178 w 298"/>
              <a:gd name="T71" fmla="*/ 162 h 213"/>
              <a:gd name="T72" fmla="*/ 105 w 298"/>
              <a:gd name="T73" fmla="*/ 146 h 213"/>
              <a:gd name="T74" fmla="*/ 196 w 298"/>
              <a:gd name="T75" fmla="*/ 152 h 213"/>
              <a:gd name="T76" fmla="*/ 63 w 298"/>
              <a:gd name="T77" fmla="*/ 148 h 213"/>
              <a:gd name="T78" fmla="*/ 210 w 298"/>
              <a:gd name="T79" fmla="*/ 173 h 213"/>
              <a:gd name="T80" fmla="*/ 203 w 298"/>
              <a:gd name="T81" fmla="*/ 149 h 213"/>
              <a:gd name="T82" fmla="*/ 272 w 298"/>
              <a:gd name="T83" fmla="*/ 151 h 213"/>
              <a:gd name="T84" fmla="*/ 203 w 298"/>
              <a:gd name="T85" fmla="*/ 154 h 213"/>
              <a:gd name="T86" fmla="*/ 57 w 298"/>
              <a:gd name="T87" fmla="*/ 156 h 213"/>
              <a:gd name="T88" fmla="*/ 93 w 298"/>
              <a:gd name="T89" fmla="*/ 165 h 213"/>
              <a:gd name="T90" fmla="*/ 54 w 298"/>
              <a:gd name="T91" fmla="*/ 164 h 213"/>
              <a:gd name="T92" fmla="*/ 271 w 298"/>
              <a:gd name="T93" fmla="*/ 170 h 213"/>
              <a:gd name="T94" fmla="*/ 168 w 298"/>
              <a:gd name="T95" fmla="*/ 182 h 213"/>
              <a:gd name="T96" fmla="*/ 273 w 298"/>
              <a:gd name="T97" fmla="*/ 185 h 213"/>
              <a:gd name="T98" fmla="*/ 269 w 298"/>
              <a:gd name="T99" fmla="*/ 187 h 213"/>
              <a:gd name="T100" fmla="*/ 192 w 298"/>
              <a:gd name="T101" fmla="*/ 202 h 213"/>
              <a:gd name="T102" fmla="*/ 178 w 298"/>
              <a:gd name="T103" fmla="*/ 195 h 213"/>
              <a:gd name="T104" fmla="*/ 180 w 298"/>
              <a:gd name="T105" fmla="*/ 187 h 213"/>
              <a:gd name="T106" fmla="*/ 181 w 298"/>
              <a:gd name="T107" fmla="*/ 189 h 213"/>
              <a:gd name="T108" fmla="*/ 49 w 298"/>
              <a:gd name="T109" fmla="*/ 193 h 213"/>
              <a:gd name="T110" fmla="*/ 221 w 298"/>
              <a:gd name="T111" fmla="*/ 207 h 213"/>
              <a:gd name="T112" fmla="*/ 260 w 298"/>
              <a:gd name="T113" fmla="*/ 198 h 213"/>
              <a:gd name="T114" fmla="*/ 244 w 298"/>
              <a:gd name="T115" fmla="*/ 195 h 213"/>
              <a:gd name="T116" fmla="*/ 83 w 298"/>
              <a:gd name="T117" fmla="*/ 191 h 213"/>
              <a:gd name="T118" fmla="*/ 129 w 298"/>
              <a:gd name="T119" fmla="*/ 196 h 213"/>
              <a:gd name="T120" fmla="*/ 136 w 298"/>
              <a:gd name="T121" fmla="*/ 20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8" h="213">
                <a:moveTo>
                  <a:pt x="287" y="121"/>
                </a:moveTo>
                <a:cubicBezTo>
                  <a:pt x="288" y="120"/>
                  <a:pt x="288" y="124"/>
                  <a:pt x="287" y="123"/>
                </a:cubicBezTo>
                <a:cubicBezTo>
                  <a:pt x="288" y="126"/>
                  <a:pt x="287" y="130"/>
                  <a:pt x="289" y="133"/>
                </a:cubicBezTo>
                <a:cubicBezTo>
                  <a:pt x="288" y="135"/>
                  <a:pt x="288" y="137"/>
                  <a:pt x="289" y="138"/>
                </a:cubicBezTo>
                <a:cubicBezTo>
                  <a:pt x="288" y="142"/>
                  <a:pt x="289" y="146"/>
                  <a:pt x="290" y="148"/>
                </a:cubicBezTo>
                <a:cubicBezTo>
                  <a:pt x="290" y="149"/>
                  <a:pt x="289" y="149"/>
                  <a:pt x="289" y="149"/>
                </a:cubicBezTo>
                <a:cubicBezTo>
                  <a:pt x="290" y="160"/>
                  <a:pt x="289" y="167"/>
                  <a:pt x="291" y="176"/>
                </a:cubicBezTo>
                <a:cubicBezTo>
                  <a:pt x="290" y="179"/>
                  <a:pt x="291" y="183"/>
                  <a:pt x="290" y="187"/>
                </a:cubicBezTo>
                <a:cubicBezTo>
                  <a:pt x="297" y="191"/>
                  <a:pt x="298" y="200"/>
                  <a:pt x="295" y="206"/>
                </a:cubicBezTo>
                <a:cubicBezTo>
                  <a:pt x="287" y="209"/>
                  <a:pt x="280" y="207"/>
                  <a:pt x="272" y="208"/>
                </a:cubicBezTo>
                <a:cubicBezTo>
                  <a:pt x="267" y="208"/>
                  <a:pt x="262" y="208"/>
                  <a:pt x="257" y="208"/>
                </a:cubicBezTo>
                <a:cubicBezTo>
                  <a:pt x="254" y="208"/>
                  <a:pt x="251" y="208"/>
                  <a:pt x="248" y="208"/>
                </a:cubicBezTo>
                <a:cubicBezTo>
                  <a:pt x="245" y="208"/>
                  <a:pt x="242" y="208"/>
                  <a:pt x="239" y="209"/>
                </a:cubicBezTo>
                <a:cubicBezTo>
                  <a:pt x="231" y="210"/>
                  <a:pt x="223" y="209"/>
                  <a:pt x="215" y="209"/>
                </a:cubicBezTo>
                <a:cubicBezTo>
                  <a:pt x="210" y="209"/>
                  <a:pt x="205" y="210"/>
                  <a:pt x="201" y="211"/>
                </a:cubicBezTo>
                <a:cubicBezTo>
                  <a:pt x="198" y="211"/>
                  <a:pt x="196" y="211"/>
                  <a:pt x="193" y="211"/>
                </a:cubicBezTo>
                <a:cubicBezTo>
                  <a:pt x="180" y="211"/>
                  <a:pt x="165" y="212"/>
                  <a:pt x="151" y="212"/>
                </a:cubicBezTo>
                <a:cubicBezTo>
                  <a:pt x="145" y="212"/>
                  <a:pt x="139" y="212"/>
                  <a:pt x="133" y="212"/>
                </a:cubicBezTo>
                <a:cubicBezTo>
                  <a:pt x="120" y="212"/>
                  <a:pt x="103" y="213"/>
                  <a:pt x="88" y="212"/>
                </a:cubicBezTo>
                <a:cubicBezTo>
                  <a:pt x="80" y="212"/>
                  <a:pt x="72" y="210"/>
                  <a:pt x="62" y="210"/>
                </a:cubicBezTo>
                <a:cubicBezTo>
                  <a:pt x="59" y="210"/>
                  <a:pt x="56" y="210"/>
                  <a:pt x="53" y="210"/>
                </a:cubicBezTo>
                <a:cubicBezTo>
                  <a:pt x="39" y="211"/>
                  <a:pt x="24" y="209"/>
                  <a:pt x="11" y="209"/>
                </a:cubicBezTo>
                <a:cubicBezTo>
                  <a:pt x="10" y="209"/>
                  <a:pt x="9" y="209"/>
                  <a:pt x="9" y="209"/>
                </a:cubicBezTo>
                <a:cubicBezTo>
                  <a:pt x="7" y="209"/>
                  <a:pt x="5" y="210"/>
                  <a:pt x="3" y="208"/>
                </a:cubicBezTo>
                <a:cubicBezTo>
                  <a:pt x="2" y="207"/>
                  <a:pt x="1" y="206"/>
                  <a:pt x="0" y="205"/>
                </a:cubicBezTo>
                <a:cubicBezTo>
                  <a:pt x="1" y="198"/>
                  <a:pt x="3" y="194"/>
                  <a:pt x="9" y="192"/>
                </a:cubicBezTo>
                <a:cubicBezTo>
                  <a:pt x="12" y="191"/>
                  <a:pt x="12" y="192"/>
                  <a:pt x="15" y="192"/>
                </a:cubicBezTo>
                <a:cubicBezTo>
                  <a:pt x="17" y="192"/>
                  <a:pt x="20" y="191"/>
                  <a:pt x="22" y="191"/>
                </a:cubicBezTo>
                <a:cubicBezTo>
                  <a:pt x="28" y="190"/>
                  <a:pt x="35" y="191"/>
                  <a:pt x="41" y="190"/>
                </a:cubicBezTo>
                <a:cubicBezTo>
                  <a:pt x="42" y="191"/>
                  <a:pt x="44" y="191"/>
                  <a:pt x="46" y="191"/>
                </a:cubicBezTo>
                <a:cubicBezTo>
                  <a:pt x="44" y="187"/>
                  <a:pt x="41" y="183"/>
                  <a:pt x="41" y="178"/>
                </a:cubicBezTo>
                <a:cubicBezTo>
                  <a:pt x="41" y="176"/>
                  <a:pt x="42" y="174"/>
                  <a:pt x="42" y="172"/>
                </a:cubicBezTo>
                <a:cubicBezTo>
                  <a:pt x="43" y="169"/>
                  <a:pt x="43" y="167"/>
                  <a:pt x="44" y="165"/>
                </a:cubicBezTo>
                <a:cubicBezTo>
                  <a:pt x="46" y="164"/>
                  <a:pt x="47" y="163"/>
                  <a:pt x="48" y="161"/>
                </a:cubicBezTo>
                <a:cubicBezTo>
                  <a:pt x="51" y="157"/>
                  <a:pt x="53" y="153"/>
                  <a:pt x="55" y="150"/>
                </a:cubicBezTo>
                <a:cubicBezTo>
                  <a:pt x="56" y="149"/>
                  <a:pt x="56" y="149"/>
                  <a:pt x="57" y="148"/>
                </a:cubicBezTo>
                <a:cubicBezTo>
                  <a:pt x="56" y="145"/>
                  <a:pt x="52" y="145"/>
                  <a:pt x="51" y="143"/>
                </a:cubicBezTo>
                <a:cubicBezTo>
                  <a:pt x="45" y="143"/>
                  <a:pt x="43" y="139"/>
                  <a:pt x="45" y="134"/>
                </a:cubicBezTo>
                <a:cubicBezTo>
                  <a:pt x="46" y="133"/>
                  <a:pt x="47" y="131"/>
                  <a:pt x="47" y="130"/>
                </a:cubicBezTo>
                <a:cubicBezTo>
                  <a:pt x="45" y="128"/>
                  <a:pt x="43" y="126"/>
                  <a:pt x="41" y="125"/>
                </a:cubicBezTo>
                <a:cubicBezTo>
                  <a:pt x="41" y="122"/>
                  <a:pt x="43" y="121"/>
                  <a:pt x="44" y="119"/>
                </a:cubicBezTo>
                <a:cubicBezTo>
                  <a:pt x="49" y="121"/>
                  <a:pt x="50" y="125"/>
                  <a:pt x="56" y="126"/>
                </a:cubicBezTo>
                <a:cubicBezTo>
                  <a:pt x="56" y="127"/>
                  <a:pt x="57" y="127"/>
                  <a:pt x="57" y="128"/>
                </a:cubicBezTo>
                <a:cubicBezTo>
                  <a:pt x="57" y="128"/>
                  <a:pt x="58" y="128"/>
                  <a:pt x="59" y="128"/>
                </a:cubicBezTo>
                <a:cubicBezTo>
                  <a:pt x="61" y="130"/>
                  <a:pt x="64" y="133"/>
                  <a:pt x="66" y="135"/>
                </a:cubicBezTo>
                <a:cubicBezTo>
                  <a:pt x="70" y="138"/>
                  <a:pt x="74" y="142"/>
                  <a:pt x="78" y="146"/>
                </a:cubicBezTo>
                <a:cubicBezTo>
                  <a:pt x="80" y="145"/>
                  <a:pt x="82" y="144"/>
                  <a:pt x="84" y="144"/>
                </a:cubicBezTo>
                <a:cubicBezTo>
                  <a:pt x="87" y="136"/>
                  <a:pt x="88" y="126"/>
                  <a:pt x="88" y="118"/>
                </a:cubicBezTo>
                <a:cubicBezTo>
                  <a:pt x="87" y="117"/>
                  <a:pt x="86" y="119"/>
                  <a:pt x="85" y="118"/>
                </a:cubicBezTo>
                <a:cubicBezTo>
                  <a:pt x="82" y="120"/>
                  <a:pt x="77" y="123"/>
                  <a:pt x="74" y="126"/>
                </a:cubicBezTo>
                <a:cubicBezTo>
                  <a:pt x="72" y="129"/>
                  <a:pt x="69" y="133"/>
                  <a:pt x="65" y="134"/>
                </a:cubicBezTo>
                <a:cubicBezTo>
                  <a:pt x="65" y="131"/>
                  <a:pt x="69" y="129"/>
                  <a:pt x="72" y="126"/>
                </a:cubicBezTo>
                <a:cubicBezTo>
                  <a:pt x="72" y="126"/>
                  <a:pt x="73" y="125"/>
                  <a:pt x="73" y="124"/>
                </a:cubicBezTo>
                <a:cubicBezTo>
                  <a:pt x="74" y="123"/>
                  <a:pt x="76" y="121"/>
                  <a:pt x="78" y="120"/>
                </a:cubicBezTo>
                <a:cubicBezTo>
                  <a:pt x="81" y="118"/>
                  <a:pt x="82" y="116"/>
                  <a:pt x="86" y="116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8" y="116"/>
                  <a:pt x="89" y="116"/>
                  <a:pt x="90" y="116"/>
                </a:cubicBezTo>
                <a:cubicBezTo>
                  <a:pt x="93" y="116"/>
                  <a:pt x="96" y="114"/>
                  <a:pt x="99" y="113"/>
                </a:cubicBezTo>
                <a:cubicBezTo>
                  <a:pt x="100" y="112"/>
                  <a:pt x="101" y="113"/>
                  <a:pt x="101" y="112"/>
                </a:cubicBezTo>
                <a:cubicBezTo>
                  <a:pt x="102" y="112"/>
                  <a:pt x="102" y="111"/>
                  <a:pt x="103" y="111"/>
                </a:cubicBezTo>
                <a:cubicBezTo>
                  <a:pt x="104" y="108"/>
                  <a:pt x="105" y="106"/>
                  <a:pt x="107" y="105"/>
                </a:cubicBezTo>
                <a:cubicBezTo>
                  <a:pt x="100" y="102"/>
                  <a:pt x="93" y="99"/>
                  <a:pt x="89" y="92"/>
                </a:cubicBezTo>
                <a:cubicBezTo>
                  <a:pt x="87" y="95"/>
                  <a:pt x="82" y="95"/>
                  <a:pt x="79" y="94"/>
                </a:cubicBezTo>
                <a:cubicBezTo>
                  <a:pt x="78" y="92"/>
                  <a:pt x="81" y="92"/>
                  <a:pt x="81" y="90"/>
                </a:cubicBezTo>
                <a:cubicBezTo>
                  <a:pt x="80" y="90"/>
                  <a:pt x="78" y="87"/>
                  <a:pt x="77" y="87"/>
                </a:cubicBezTo>
                <a:cubicBezTo>
                  <a:pt x="75" y="87"/>
                  <a:pt x="73" y="89"/>
                  <a:pt x="71" y="89"/>
                </a:cubicBezTo>
                <a:cubicBezTo>
                  <a:pt x="69" y="89"/>
                  <a:pt x="68" y="88"/>
                  <a:pt x="66" y="87"/>
                </a:cubicBezTo>
                <a:cubicBezTo>
                  <a:pt x="64" y="87"/>
                  <a:pt x="61" y="88"/>
                  <a:pt x="59" y="85"/>
                </a:cubicBezTo>
                <a:cubicBezTo>
                  <a:pt x="60" y="84"/>
                  <a:pt x="61" y="84"/>
                  <a:pt x="62" y="85"/>
                </a:cubicBezTo>
                <a:cubicBezTo>
                  <a:pt x="66" y="84"/>
                  <a:pt x="68" y="80"/>
                  <a:pt x="68" y="77"/>
                </a:cubicBezTo>
                <a:cubicBezTo>
                  <a:pt x="65" y="74"/>
                  <a:pt x="57" y="74"/>
                  <a:pt x="56" y="68"/>
                </a:cubicBezTo>
                <a:cubicBezTo>
                  <a:pt x="59" y="68"/>
                  <a:pt x="62" y="69"/>
                  <a:pt x="63" y="67"/>
                </a:cubicBezTo>
                <a:cubicBezTo>
                  <a:pt x="61" y="66"/>
                  <a:pt x="59" y="65"/>
                  <a:pt x="57" y="64"/>
                </a:cubicBezTo>
                <a:cubicBezTo>
                  <a:pt x="56" y="63"/>
                  <a:pt x="54" y="63"/>
                  <a:pt x="55" y="61"/>
                </a:cubicBezTo>
                <a:cubicBezTo>
                  <a:pt x="57" y="60"/>
                  <a:pt x="62" y="62"/>
                  <a:pt x="63" y="61"/>
                </a:cubicBezTo>
                <a:cubicBezTo>
                  <a:pt x="63" y="59"/>
                  <a:pt x="61" y="58"/>
                  <a:pt x="59" y="57"/>
                </a:cubicBezTo>
                <a:cubicBezTo>
                  <a:pt x="57" y="55"/>
                  <a:pt x="56" y="52"/>
                  <a:pt x="54" y="50"/>
                </a:cubicBezTo>
                <a:cubicBezTo>
                  <a:pt x="56" y="48"/>
                  <a:pt x="57" y="50"/>
                  <a:pt x="58" y="51"/>
                </a:cubicBezTo>
                <a:cubicBezTo>
                  <a:pt x="61" y="51"/>
                  <a:pt x="62" y="51"/>
                  <a:pt x="64" y="51"/>
                </a:cubicBezTo>
                <a:cubicBezTo>
                  <a:pt x="60" y="49"/>
                  <a:pt x="57" y="47"/>
                  <a:pt x="55" y="43"/>
                </a:cubicBezTo>
                <a:cubicBezTo>
                  <a:pt x="56" y="43"/>
                  <a:pt x="56" y="43"/>
                  <a:pt x="56" y="42"/>
                </a:cubicBezTo>
                <a:cubicBezTo>
                  <a:pt x="57" y="42"/>
                  <a:pt x="58" y="43"/>
                  <a:pt x="58" y="44"/>
                </a:cubicBezTo>
                <a:cubicBezTo>
                  <a:pt x="63" y="44"/>
                  <a:pt x="64" y="42"/>
                  <a:pt x="67" y="41"/>
                </a:cubicBezTo>
                <a:cubicBezTo>
                  <a:pt x="76" y="33"/>
                  <a:pt x="81" y="22"/>
                  <a:pt x="87" y="12"/>
                </a:cubicBezTo>
                <a:cubicBezTo>
                  <a:pt x="91" y="10"/>
                  <a:pt x="93" y="6"/>
                  <a:pt x="96" y="4"/>
                </a:cubicBezTo>
                <a:cubicBezTo>
                  <a:pt x="98" y="2"/>
                  <a:pt x="104" y="1"/>
                  <a:pt x="108" y="0"/>
                </a:cubicBezTo>
                <a:cubicBezTo>
                  <a:pt x="110" y="0"/>
                  <a:pt x="112" y="1"/>
                  <a:pt x="114" y="1"/>
                </a:cubicBezTo>
                <a:cubicBezTo>
                  <a:pt x="115" y="1"/>
                  <a:pt x="117" y="0"/>
                  <a:pt x="118" y="0"/>
                </a:cubicBezTo>
                <a:cubicBezTo>
                  <a:pt x="123" y="1"/>
                  <a:pt x="127" y="3"/>
                  <a:pt x="132" y="5"/>
                </a:cubicBezTo>
                <a:cubicBezTo>
                  <a:pt x="133" y="5"/>
                  <a:pt x="134" y="4"/>
                  <a:pt x="135" y="3"/>
                </a:cubicBezTo>
                <a:cubicBezTo>
                  <a:pt x="139" y="2"/>
                  <a:pt x="144" y="2"/>
                  <a:pt x="148" y="3"/>
                </a:cubicBezTo>
                <a:cubicBezTo>
                  <a:pt x="153" y="6"/>
                  <a:pt x="156" y="11"/>
                  <a:pt x="160" y="15"/>
                </a:cubicBezTo>
                <a:cubicBezTo>
                  <a:pt x="163" y="23"/>
                  <a:pt x="167" y="31"/>
                  <a:pt x="176" y="34"/>
                </a:cubicBezTo>
                <a:cubicBezTo>
                  <a:pt x="178" y="32"/>
                  <a:pt x="179" y="33"/>
                  <a:pt x="180" y="34"/>
                </a:cubicBezTo>
                <a:cubicBezTo>
                  <a:pt x="179" y="38"/>
                  <a:pt x="175" y="40"/>
                  <a:pt x="171" y="41"/>
                </a:cubicBezTo>
                <a:cubicBezTo>
                  <a:pt x="174" y="42"/>
                  <a:pt x="179" y="46"/>
                  <a:pt x="182" y="42"/>
                </a:cubicBezTo>
                <a:cubicBezTo>
                  <a:pt x="183" y="42"/>
                  <a:pt x="183" y="42"/>
                  <a:pt x="184" y="43"/>
                </a:cubicBezTo>
                <a:cubicBezTo>
                  <a:pt x="182" y="46"/>
                  <a:pt x="181" y="50"/>
                  <a:pt x="177" y="52"/>
                </a:cubicBezTo>
                <a:cubicBezTo>
                  <a:pt x="179" y="53"/>
                  <a:pt x="181" y="50"/>
                  <a:pt x="183" y="52"/>
                </a:cubicBezTo>
                <a:cubicBezTo>
                  <a:pt x="182" y="55"/>
                  <a:pt x="181" y="55"/>
                  <a:pt x="179" y="57"/>
                </a:cubicBezTo>
                <a:cubicBezTo>
                  <a:pt x="181" y="58"/>
                  <a:pt x="182" y="57"/>
                  <a:pt x="183" y="56"/>
                </a:cubicBezTo>
                <a:cubicBezTo>
                  <a:pt x="184" y="56"/>
                  <a:pt x="184" y="56"/>
                  <a:pt x="185" y="57"/>
                </a:cubicBezTo>
                <a:cubicBezTo>
                  <a:pt x="184" y="60"/>
                  <a:pt x="182" y="63"/>
                  <a:pt x="179" y="64"/>
                </a:cubicBezTo>
                <a:cubicBezTo>
                  <a:pt x="180" y="65"/>
                  <a:pt x="181" y="64"/>
                  <a:pt x="182" y="64"/>
                </a:cubicBezTo>
                <a:cubicBezTo>
                  <a:pt x="182" y="65"/>
                  <a:pt x="182" y="65"/>
                  <a:pt x="182" y="65"/>
                </a:cubicBezTo>
                <a:cubicBezTo>
                  <a:pt x="181" y="67"/>
                  <a:pt x="178" y="70"/>
                  <a:pt x="176" y="71"/>
                </a:cubicBezTo>
                <a:cubicBezTo>
                  <a:pt x="172" y="74"/>
                  <a:pt x="175" y="76"/>
                  <a:pt x="178" y="78"/>
                </a:cubicBezTo>
                <a:cubicBezTo>
                  <a:pt x="178" y="78"/>
                  <a:pt x="178" y="79"/>
                  <a:pt x="178" y="79"/>
                </a:cubicBezTo>
                <a:cubicBezTo>
                  <a:pt x="174" y="81"/>
                  <a:pt x="168" y="81"/>
                  <a:pt x="164" y="80"/>
                </a:cubicBezTo>
                <a:cubicBezTo>
                  <a:pt x="165" y="82"/>
                  <a:pt x="166" y="84"/>
                  <a:pt x="167" y="86"/>
                </a:cubicBezTo>
                <a:cubicBezTo>
                  <a:pt x="167" y="86"/>
                  <a:pt x="167" y="86"/>
                  <a:pt x="167" y="87"/>
                </a:cubicBezTo>
                <a:cubicBezTo>
                  <a:pt x="164" y="88"/>
                  <a:pt x="162" y="85"/>
                  <a:pt x="160" y="85"/>
                </a:cubicBezTo>
                <a:cubicBezTo>
                  <a:pt x="157" y="92"/>
                  <a:pt x="153" y="97"/>
                  <a:pt x="147" y="101"/>
                </a:cubicBezTo>
                <a:cubicBezTo>
                  <a:pt x="150" y="103"/>
                  <a:pt x="154" y="103"/>
                  <a:pt x="153" y="108"/>
                </a:cubicBezTo>
                <a:cubicBezTo>
                  <a:pt x="157" y="110"/>
                  <a:pt x="162" y="110"/>
                  <a:pt x="164" y="113"/>
                </a:cubicBezTo>
                <a:cubicBezTo>
                  <a:pt x="164" y="113"/>
                  <a:pt x="165" y="112"/>
                  <a:pt x="165" y="113"/>
                </a:cubicBezTo>
                <a:cubicBezTo>
                  <a:pt x="170" y="113"/>
                  <a:pt x="173" y="115"/>
                  <a:pt x="176" y="117"/>
                </a:cubicBezTo>
                <a:cubicBezTo>
                  <a:pt x="179" y="119"/>
                  <a:pt x="182" y="124"/>
                  <a:pt x="184" y="128"/>
                </a:cubicBezTo>
                <a:cubicBezTo>
                  <a:pt x="186" y="131"/>
                  <a:pt x="188" y="133"/>
                  <a:pt x="191" y="136"/>
                </a:cubicBezTo>
                <a:cubicBezTo>
                  <a:pt x="193" y="138"/>
                  <a:pt x="196" y="141"/>
                  <a:pt x="199" y="142"/>
                </a:cubicBezTo>
                <a:cubicBezTo>
                  <a:pt x="200" y="144"/>
                  <a:pt x="202" y="146"/>
                  <a:pt x="204" y="146"/>
                </a:cubicBezTo>
                <a:cubicBezTo>
                  <a:pt x="207" y="149"/>
                  <a:pt x="210" y="151"/>
                  <a:pt x="212" y="154"/>
                </a:cubicBezTo>
                <a:cubicBezTo>
                  <a:pt x="213" y="155"/>
                  <a:pt x="213" y="155"/>
                  <a:pt x="214" y="155"/>
                </a:cubicBezTo>
                <a:cubicBezTo>
                  <a:pt x="215" y="156"/>
                  <a:pt x="215" y="157"/>
                  <a:pt x="215" y="159"/>
                </a:cubicBezTo>
                <a:cubicBezTo>
                  <a:pt x="215" y="159"/>
                  <a:pt x="216" y="159"/>
                  <a:pt x="216" y="159"/>
                </a:cubicBezTo>
                <a:cubicBezTo>
                  <a:pt x="216" y="160"/>
                  <a:pt x="216" y="161"/>
                  <a:pt x="217" y="162"/>
                </a:cubicBezTo>
                <a:cubicBezTo>
                  <a:pt x="218" y="164"/>
                  <a:pt x="221" y="166"/>
                  <a:pt x="222" y="169"/>
                </a:cubicBezTo>
                <a:cubicBezTo>
                  <a:pt x="222" y="171"/>
                  <a:pt x="223" y="174"/>
                  <a:pt x="223" y="176"/>
                </a:cubicBezTo>
                <a:cubicBezTo>
                  <a:pt x="223" y="179"/>
                  <a:pt x="220" y="181"/>
                  <a:pt x="219" y="184"/>
                </a:cubicBezTo>
                <a:cubicBezTo>
                  <a:pt x="218" y="184"/>
                  <a:pt x="218" y="184"/>
                  <a:pt x="217" y="184"/>
                </a:cubicBezTo>
                <a:cubicBezTo>
                  <a:pt x="217" y="185"/>
                  <a:pt x="217" y="187"/>
                  <a:pt x="216" y="187"/>
                </a:cubicBezTo>
                <a:cubicBezTo>
                  <a:pt x="220" y="188"/>
                  <a:pt x="226" y="187"/>
                  <a:pt x="229" y="187"/>
                </a:cubicBezTo>
                <a:cubicBezTo>
                  <a:pt x="230" y="185"/>
                  <a:pt x="231" y="183"/>
                  <a:pt x="232" y="181"/>
                </a:cubicBezTo>
                <a:cubicBezTo>
                  <a:pt x="233" y="177"/>
                  <a:pt x="233" y="174"/>
                  <a:pt x="234" y="171"/>
                </a:cubicBezTo>
                <a:cubicBezTo>
                  <a:pt x="235" y="169"/>
                  <a:pt x="236" y="166"/>
                  <a:pt x="237" y="164"/>
                </a:cubicBezTo>
                <a:cubicBezTo>
                  <a:pt x="237" y="162"/>
                  <a:pt x="237" y="160"/>
                  <a:pt x="237" y="158"/>
                </a:cubicBezTo>
                <a:cubicBezTo>
                  <a:pt x="239" y="153"/>
                  <a:pt x="242" y="148"/>
                  <a:pt x="243" y="142"/>
                </a:cubicBezTo>
                <a:cubicBezTo>
                  <a:pt x="244" y="141"/>
                  <a:pt x="247" y="138"/>
                  <a:pt x="248" y="136"/>
                </a:cubicBezTo>
                <a:cubicBezTo>
                  <a:pt x="248" y="136"/>
                  <a:pt x="250" y="135"/>
                  <a:pt x="250" y="134"/>
                </a:cubicBezTo>
                <a:cubicBezTo>
                  <a:pt x="250" y="134"/>
                  <a:pt x="250" y="133"/>
                  <a:pt x="250" y="133"/>
                </a:cubicBezTo>
                <a:cubicBezTo>
                  <a:pt x="250" y="132"/>
                  <a:pt x="251" y="131"/>
                  <a:pt x="252" y="130"/>
                </a:cubicBezTo>
                <a:cubicBezTo>
                  <a:pt x="254" y="130"/>
                  <a:pt x="255" y="130"/>
                  <a:pt x="257" y="131"/>
                </a:cubicBezTo>
                <a:cubicBezTo>
                  <a:pt x="260" y="125"/>
                  <a:pt x="264" y="122"/>
                  <a:pt x="268" y="118"/>
                </a:cubicBezTo>
                <a:cubicBezTo>
                  <a:pt x="268" y="118"/>
                  <a:pt x="269" y="119"/>
                  <a:pt x="270" y="119"/>
                </a:cubicBezTo>
                <a:cubicBezTo>
                  <a:pt x="270" y="115"/>
                  <a:pt x="269" y="111"/>
                  <a:pt x="272" y="110"/>
                </a:cubicBezTo>
                <a:cubicBezTo>
                  <a:pt x="274" y="110"/>
                  <a:pt x="273" y="113"/>
                  <a:pt x="275" y="113"/>
                </a:cubicBezTo>
                <a:cubicBezTo>
                  <a:pt x="278" y="113"/>
                  <a:pt x="279" y="111"/>
                  <a:pt x="280" y="114"/>
                </a:cubicBezTo>
                <a:cubicBezTo>
                  <a:pt x="282" y="113"/>
                  <a:pt x="282" y="112"/>
                  <a:pt x="284" y="112"/>
                </a:cubicBezTo>
                <a:cubicBezTo>
                  <a:pt x="287" y="113"/>
                  <a:pt x="286" y="119"/>
                  <a:pt x="287" y="121"/>
                </a:cubicBezTo>
                <a:cubicBezTo>
                  <a:pt x="287" y="121"/>
                  <a:pt x="287" y="121"/>
                  <a:pt x="287" y="121"/>
                </a:cubicBezTo>
                <a:close/>
                <a:moveTo>
                  <a:pt x="59" y="63"/>
                </a:moveTo>
                <a:cubicBezTo>
                  <a:pt x="61" y="65"/>
                  <a:pt x="65" y="65"/>
                  <a:pt x="67" y="67"/>
                </a:cubicBezTo>
                <a:cubicBezTo>
                  <a:pt x="65" y="69"/>
                  <a:pt x="62" y="70"/>
                  <a:pt x="60" y="70"/>
                </a:cubicBezTo>
                <a:cubicBezTo>
                  <a:pt x="61" y="72"/>
                  <a:pt x="64" y="74"/>
                  <a:pt x="67" y="75"/>
                </a:cubicBezTo>
                <a:cubicBezTo>
                  <a:pt x="68" y="75"/>
                  <a:pt x="69" y="75"/>
                  <a:pt x="70" y="75"/>
                </a:cubicBezTo>
                <a:cubicBezTo>
                  <a:pt x="72" y="76"/>
                  <a:pt x="70" y="77"/>
                  <a:pt x="69" y="79"/>
                </a:cubicBezTo>
                <a:cubicBezTo>
                  <a:pt x="68" y="81"/>
                  <a:pt x="67" y="84"/>
                  <a:pt x="65" y="85"/>
                </a:cubicBezTo>
                <a:cubicBezTo>
                  <a:pt x="68" y="87"/>
                  <a:pt x="72" y="88"/>
                  <a:pt x="75" y="86"/>
                </a:cubicBezTo>
                <a:cubicBezTo>
                  <a:pt x="71" y="84"/>
                  <a:pt x="70" y="77"/>
                  <a:pt x="73" y="74"/>
                </a:cubicBezTo>
                <a:cubicBezTo>
                  <a:pt x="72" y="74"/>
                  <a:pt x="72" y="73"/>
                  <a:pt x="72" y="72"/>
                </a:cubicBezTo>
                <a:cubicBezTo>
                  <a:pt x="73" y="71"/>
                  <a:pt x="74" y="71"/>
                  <a:pt x="76" y="71"/>
                </a:cubicBezTo>
                <a:cubicBezTo>
                  <a:pt x="78" y="68"/>
                  <a:pt x="78" y="65"/>
                  <a:pt x="80" y="63"/>
                </a:cubicBezTo>
                <a:cubicBezTo>
                  <a:pt x="80" y="66"/>
                  <a:pt x="79" y="69"/>
                  <a:pt x="78" y="71"/>
                </a:cubicBezTo>
                <a:cubicBezTo>
                  <a:pt x="83" y="70"/>
                  <a:pt x="89" y="67"/>
                  <a:pt x="88" y="62"/>
                </a:cubicBezTo>
                <a:cubicBezTo>
                  <a:pt x="89" y="61"/>
                  <a:pt x="89" y="58"/>
                  <a:pt x="90" y="57"/>
                </a:cubicBezTo>
                <a:cubicBezTo>
                  <a:pt x="90" y="59"/>
                  <a:pt x="90" y="59"/>
                  <a:pt x="90" y="61"/>
                </a:cubicBezTo>
                <a:cubicBezTo>
                  <a:pt x="92" y="62"/>
                  <a:pt x="89" y="66"/>
                  <a:pt x="91" y="67"/>
                </a:cubicBezTo>
                <a:cubicBezTo>
                  <a:pt x="92" y="65"/>
                  <a:pt x="91" y="63"/>
                  <a:pt x="92" y="61"/>
                </a:cubicBezTo>
                <a:cubicBezTo>
                  <a:pt x="92" y="59"/>
                  <a:pt x="94" y="53"/>
                  <a:pt x="96" y="54"/>
                </a:cubicBezTo>
                <a:cubicBezTo>
                  <a:pt x="96" y="57"/>
                  <a:pt x="95" y="60"/>
                  <a:pt x="96" y="63"/>
                </a:cubicBezTo>
                <a:cubicBezTo>
                  <a:pt x="96" y="58"/>
                  <a:pt x="98" y="55"/>
                  <a:pt x="99" y="52"/>
                </a:cubicBezTo>
                <a:cubicBezTo>
                  <a:pt x="99" y="51"/>
                  <a:pt x="101" y="51"/>
                  <a:pt x="101" y="52"/>
                </a:cubicBezTo>
                <a:cubicBezTo>
                  <a:pt x="101" y="53"/>
                  <a:pt x="100" y="58"/>
                  <a:pt x="101" y="60"/>
                </a:cubicBezTo>
                <a:cubicBezTo>
                  <a:pt x="101" y="56"/>
                  <a:pt x="103" y="52"/>
                  <a:pt x="104" y="50"/>
                </a:cubicBezTo>
                <a:cubicBezTo>
                  <a:pt x="106" y="48"/>
                  <a:pt x="106" y="45"/>
                  <a:pt x="109" y="47"/>
                </a:cubicBezTo>
                <a:cubicBezTo>
                  <a:pt x="107" y="50"/>
                  <a:pt x="107" y="55"/>
                  <a:pt x="109" y="58"/>
                </a:cubicBezTo>
                <a:cubicBezTo>
                  <a:pt x="109" y="55"/>
                  <a:pt x="109" y="52"/>
                  <a:pt x="111" y="49"/>
                </a:cubicBezTo>
                <a:cubicBezTo>
                  <a:pt x="112" y="48"/>
                  <a:pt x="112" y="45"/>
                  <a:pt x="114" y="45"/>
                </a:cubicBezTo>
                <a:cubicBezTo>
                  <a:pt x="114" y="45"/>
                  <a:pt x="115" y="45"/>
                  <a:pt x="115" y="45"/>
                </a:cubicBezTo>
                <a:cubicBezTo>
                  <a:pt x="114" y="48"/>
                  <a:pt x="114" y="53"/>
                  <a:pt x="116" y="55"/>
                </a:cubicBezTo>
                <a:cubicBezTo>
                  <a:pt x="115" y="49"/>
                  <a:pt x="118" y="42"/>
                  <a:pt x="123" y="38"/>
                </a:cubicBezTo>
                <a:cubicBezTo>
                  <a:pt x="123" y="38"/>
                  <a:pt x="124" y="38"/>
                  <a:pt x="124" y="38"/>
                </a:cubicBezTo>
                <a:cubicBezTo>
                  <a:pt x="124" y="38"/>
                  <a:pt x="124" y="39"/>
                  <a:pt x="124" y="39"/>
                </a:cubicBezTo>
                <a:cubicBezTo>
                  <a:pt x="121" y="43"/>
                  <a:pt x="122" y="52"/>
                  <a:pt x="127" y="53"/>
                </a:cubicBezTo>
                <a:cubicBezTo>
                  <a:pt x="126" y="50"/>
                  <a:pt x="126" y="46"/>
                  <a:pt x="127" y="42"/>
                </a:cubicBezTo>
                <a:cubicBezTo>
                  <a:pt x="127" y="41"/>
                  <a:pt x="131" y="35"/>
                  <a:pt x="132" y="35"/>
                </a:cubicBezTo>
                <a:cubicBezTo>
                  <a:pt x="134" y="34"/>
                  <a:pt x="137" y="38"/>
                  <a:pt x="138" y="39"/>
                </a:cubicBezTo>
                <a:cubicBezTo>
                  <a:pt x="139" y="42"/>
                  <a:pt x="139" y="46"/>
                  <a:pt x="140" y="48"/>
                </a:cubicBezTo>
                <a:cubicBezTo>
                  <a:pt x="141" y="45"/>
                  <a:pt x="145" y="43"/>
                  <a:pt x="143" y="39"/>
                </a:cubicBezTo>
                <a:cubicBezTo>
                  <a:pt x="143" y="38"/>
                  <a:pt x="143" y="38"/>
                  <a:pt x="143" y="38"/>
                </a:cubicBezTo>
                <a:cubicBezTo>
                  <a:pt x="145" y="38"/>
                  <a:pt x="144" y="38"/>
                  <a:pt x="146" y="38"/>
                </a:cubicBezTo>
                <a:cubicBezTo>
                  <a:pt x="147" y="43"/>
                  <a:pt x="149" y="47"/>
                  <a:pt x="148" y="53"/>
                </a:cubicBezTo>
                <a:cubicBezTo>
                  <a:pt x="151" y="52"/>
                  <a:pt x="152" y="50"/>
                  <a:pt x="151" y="47"/>
                </a:cubicBezTo>
                <a:cubicBezTo>
                  <a:pt x="152" y="46"/>
                  <a:pt x="152" y="46"/>
                  <a:pt x="153" y="46"/>
                </a:cubicBezTo>
                <a:cubicBezTo>
                  <a:pt x="154" y="46"/>
                  <a:pt x="154" y="47"/>
                  <a:pt x="154" y="49"/>
                </a:cubicBezTo>
                <a:cubicBezTo>
                  <a:pt x="154" y="50"/>
                  <a:pt x="155" y="51"/>
                  <a:pt x="155" y="52"/>
                </a:cubicBezTo>
                <a:cubicBezTo>
                  <a:pt x="156" y="55"/>
                  <a:pt x="156" y="59"/>
                  <a:pt x="155" y="62"/>
                </a:cubicBezTo>
                <a:cubicBezTo>
                  <a:pt x="158" y="61"/>
                  <a:pt x="159" y="58"/>
                  <a:pt x="161" y="55"/>
                </a:cubicBezTo>
                <a:cubicBezTo>
                  <a:pt x="162" y="56"/>
                  <a:pt x="161" y="57"/>
                  <a:pt x="162" y="57"/>
                </a:cubicBezTo>
                <a:cubicBezTo>
                  <a:pt x="171" y="57"/>
                  <a:pt x="175" y="63"/>
                  <a:pt x="174" y="70"/>
                </a:cubicBezTo>
                <a:cubicBezTo>
                  <a:pt x="177" y="70"/>
                  <a:pt x="177" y="68"/>
                  <a:pt x="178" y="66"/>
                </a:cubicBezTo>
                <a:cubicBezTo>
                  <a:pt x="177" y="65"/>
                  <a:pt x="174" y="65"/>
                  <a:pt x="175" y="63"/>
                </a:cubicBezTo>
                <a:cubicBezTo>
                  <a:pt x="178" y="62"/>
                  <a:pt x="181" y="62"/>
                  <a:pt x="181" y="59"/>
                </a:cubicBezTo>
                <a:cubicBezTo>
                  <a:pt x="178" y="58"/>
                  <a:pt x="175" y="60"/>
                  <a:pt x="173" y="58"/>
                </a:cubicBezTo>
                <a:cubicBezTo>
                  <a:pt x="174" y="56"/>
                  <a:pt x="178" y="57"/>
                  <a:pt x="179" y="54"/>
                </a:cubicBezTo>
                <a:cubicBezTo>
                  <a:pt x="176" y="54"/>
                  <a:pt x="173" y="54"/>
                  <a:pt x="171" y="53"/>
                </a:cubicBezTo>
                <a:cubicBezTo>
                  <a:pt x="172" y="52"/>
                  <a:pt x="172" y="51"/>
                  <a:pt x="172" y="51"/>
                </a:cubicBezTo>
                <a:cubicBezTo>
                  <a:pt x="176" y="51"/>
                  <a:pt x="179" y="49"/>
                  <a:pt x="180" y="46"/>
                </a:cubicBezTo>
                <a:cubicBezTo>
                  <a:pt x="179" y="45"/>
                  <a:pt x="179" y="46"/>
                  <a:pt x="178" y="46"/>
                </a:cubicBezTo>
                <a:cubicBezTo>
                  <a:pt x="174" y="43"/>
                  <a:pt x="168" y="43"/>
                  <a:pt x="165" y="39"/>
                </a:cubicBezTo>
                <a:cubicBezTo>
                  <a:pt x="168" y="38"/>
                  <a:pt x="174" y="40"/>
                  <a:pt x="175" y="35"/>
                </a:cubicBezTo>
                <a:cubicBezTo>
                  <a:pt x="174" y="35"/>
                  <a:pt x="173" y="36"/>
                  <a:pt x="171" y="35"/>
                </a:cubicBezTo>
                <a:cubicBezTo>
                  <a:pt x="170" y="34"/>
                  <a:pt x="170" y="34"/>
                  <a:pt x="169" y="33"/>
                </a:cubicBezTo>
                <a:cubicBezTo>
                  <a:pt x="165" y="31"/>
                  <a:pt x="162" y="27"/>
                  <a:pt x="160" y="22"/>
                </a:cubicBezTo>
                <a:cubicBezTo>
                  <a:pt x="159" y="20"/>
                  <a:pt x="158" y="17"/>
                  <a:pt x="157" y="15"/>
                </a:cubicBezTo>
                <a:cubicBezTo>
                  <a:pt x="155" y="11"/>
                  <a:pt x="152" y="9"/>
                  <a:pt x="149" y="6"/>
                </a:cubicBezTo>
                <a:cubicBezTo>
                  <a:pt x="145" y="4"/>
                  <a:pt x="138" y="2"/>
                  <a:pt x="135" y="6"/>
                </a:cubicBezTo>
                <a:cubicBezTo>
                  <a:pt x="136" y="7"/>
                  <a:pt x="135" y="9"/>
                  <a:pt x="136" y="10"/>
                </a:cubicBezTo>
                <a:cubicBezTo>
                  <a:pt x="139" y="9"/>
                  <a:pt x="144" y="7"/>
                  <a:pt x="146" y="9"/>
                </a:cubicBezTo>
                <a:cubicBezTo>
                  <a:pt x="145" y="11"/>
                  <a:pt x="143" y="11"/>
                  <a:pt x="142" y="12"/>
                </a:cubicBezTo>
                <a:cubicBezTo>
                  <a:pt x="141" y="13"/>
                  <a:pt x="140" y="16"/>
                  <a:pt x="139" y="16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9" y="13"/>
                  <a:pt x="141" y="11"/>
                  <a:pt x="142" y="10"/>
                </a:cubicBezTo>
                <a:cubicBezTo>
                  <a:pt x="139" y="9"/>
                  <a:pt x="137" y="12"/>
                  <a:pt x="135" y="13"/>
                </a:cubicBezTo>
                <a:cubicBezTo>
                  <a:pt x="134" y="12"/>
                  <a:pt x="134" y="11"/>
                  <a:pt x="133" y="10"/>
                </a:cubicBezTo>
                <a:cubicBezTo>
                  <a:pt x="131" y="14"/>
                  <a:pt x="129" y="9"/>
                  <a:pt x="125" y="8"/>
                </a:cubicBezTo>
                <a:cubicBezTo>
                  <a:pt x="124" y="8"/>
                  <a:pt x="123" y="8"/>
                  <a:pt x="123" y="7"/>
                </a:cubicBezTo>
                <a:cubicBezTo>
                  <a:pt x="124" y="10"/>
                  <a:pt x="126" y="11"/>
                  <a:pt x="126" y="15"/>
                </a:cubicBezTo>
                <a:cubicBezTo>
                  <a:pt x="124" y="17"/>
                  <a:pt x="122" y="14"/>
                  <a:pt x="119" y="13"/>
                </a:cubicBezTo>
                <a:cubicBezTo>
                  <a:pt x="118" y="14"/>
                  <a:pt x="117" y="14"/>
                  <a:pt x="116" y="13"/>
                </a:cubicBezTo>
                <a:cubicBezTo>
                  <a:pt x="117" y="9"/>
                  <a:pt x="123" y="14"/>
                  <a:pt x="125" y="13"/>
                </a:cubicBezTo>
                <a:cubicBezTo>
                  <a:pt x="123" y="11"/>
                  <a:pt x="122" y="9"/>
                  <a:pt x="121" y="8"/>
                </a:cubicBezTo>
                <a:cubicBezTo>
                  <a:pt x="116" y="8"/>
                  <a:pt x="118" y="5"/>
                  <a:pt x="121" y="5"/>
                </a:cubicBezTo>
                <a:cubicBezTo>
                  <a:pt x="124" y="5"/>
                  <a:pt x="130" y="9"/>
                  <a:pt x="132" y="9"/>
                </a:cubicBezTo>
                <a:cubicBezTo>
                  <a:pt x="132" y="8"/>
                  <a:pt x="133" y="8"/>
                  <a:pt x="133" y="7"/>
                </a:cubicBezTo>
                <a:cubicBezTo>
                  <a:pt x="131" y="7"/>
                  <a:pt x="131" y="7"/>
                  <a:pt x="130" y="7"/>
                </a:cubicBezTo>
                <a:cubicBezTo>
                  <a:pt x="129" y="6"/>
                  <a:pt x="126" y="4"/>
                  <a:pt x="124" y="4"/>
                </a:cubicBezTo>
                <a:cubicBezTo>
                  <a:pt x="120" y="2"/>
                  <a:pt x="117" y="3"/>
                  <a:pt x="114" y="3"/>
                </a:cubicBezTo>
                <a:cubicBezTo>
                  <a:pt x="109" y="3"/>
                  <a:pt x="104" y="3"/>
                  <a:pt x="100" y="4"/>
                </a:cubicBezTo>
                <a:cubicBezTo>
                  <a:pt x="96" y="6"/>
                  <a:pt x="94" y="8"/>
                  <a:pt x="92" y="11"/>
                </a:cubicBezTo>
                <a:cubicBezTo>
                  <a:pt x="91" y="11"/>
                  <a:pt x="90" y="11"/>
                  <a:pt x="90" y="12"/>
                </a:cubicBezTo>
                <a:cubicBezTo>
                  <a:pt x="88" y="14"/>
                  <a:pt x="86" y="17"/>
                  <a:pt x="85" y="20"/>
                </a:cubicBezTo>
                <a:cubicBezTo>
                  <a:pt x="82" y="24"/>
                  <a:pt x="80" y="28"/>
                  <a:pt x="78" y="31"/>
                </a:cubicBezTo>
                <a:cubicBezTo>
                  <a:pt x="75" y="35"/>
                  <a:pt x="73" y="39"/>
                  <a:pt x="69" y="42"/>
                </a:cubicBezTo>
                <a:cubicBezTo>
                  <a:pt x="67" y="44"/>
                  <a:pt x="63" y="45"/>
                  <a:pt x="59" y="45"/>
                </a:cubicBezTo>
                <a:cubicBezTo>
                  <a:pt x="60" y="47"/>
                  <a:pt x="64" y="49"/>
                  <a:pt x="67" y="49"/>
                </a:cubicBezTo>
                <a:cubicBezTo>
                  <a:pt x="68" y="50"/>
                  <a:pt x="68" y="50"/>
                  <a:pt x="68" y="52"/>
                </a:cubicBezTo>
                <a:cubicBezTo>
                  <a:pt x="64" y="53"/>
                  <a:pt x="62" y="52"/>
                  <a:pt x="58" y="53"/>
                </a:cubicBezTo>
                <a:cubicBezTo>
                  <a:pt x="60" y="55"/>
                  <a:pt x="62" y="58"/>
                  <a:pt x="65" y="59"/>
                </a:cubicBezTo>
                <a:cubicBezTo>
                  <a:pt x="67" y="59"/>
                  <a:pt x="68" y="59"/>
                  <a:pt x="68" y="60"/>
                </a:cubicBezTo>
                <a:cubicBezTo>
                  <a:pt x="67" y="63"/>
                  <a:pt x="61" y="63"/>
                  <a:pt x="59" y="63"/>
                </a:cubicBezTo>
                <a:close/>
                <a:moveTo>
                  <a:pt x="138" y="51"/>
                </a:moveTo>
                <a:cubicBezTo>
                  <a:pt x="138" y="48"/>
                  <a:pt x="137" y="42"/>
                  <a:pt x="135" y="39"/>
                </a:cubicBezTo>
                <a:cubicBezTo>
                  <a:pt x="135" y="39"/>
                  <a:pt x="133" y="38"/>
                  <a:pt x="133" y="38"/>
                </a:cubicBezTo>
                <a:cubicBezTo>
                  <a:pt x="132" y="38"/>
                  <a:pt x="130" y="40"/>
                  <a:pt x="129" y="41"/>
                </a:cubicBezTo>
                <a:cubicBezTo>
                  <a:pt x="128" y="45"/>
                  <a:pt x="126" y="52"/>
                  <a:pt x="131" y="55"/>
                </a:cubicBezTo>
                <a:cubicBezTo>
                  <a:pt x="130" y="56"/>
                  <a:pt x="130" y="57"/>
                  <a:pt x="129" y="57"/>
                </a:cubicBezTo>
                <a:cubicBezTo>
                  <a:pt x="126" y="54"/>
                  <a:pt x="122" y="53"/>
                  <a:pt x="121" y="48"/>
                </a:cubicBezTo>
                <a:cubicBezTo>
                  <a:pt x="121" y="47"/>
                  <a:pt x="121" y="45"/>
                  <a:pt x="120" y="43"/>
                </a:cubicBezTo>
                <a:cubicBezTo>
                  <a:pt x="117" y="47"/>
                  <a:pt x="117" y="54"/>
                  <a:pt x="119" y="58"/>
                </a:cubicBezTo>
                <a:cubicBezTo>
                  <a:pt x="116" y="62"/>
                  <a:pt x="112" y="53"/>
                  <a:pt x="113" y="49"/>
                </a:cubicBezTo>
                <a:cubicBezTo>
                  <a:pt x="110" y="52"/>
                  <a:pt x="110" y="57"/>
                  <a:pt x="111" y="61"/>
                </a:cubicBezTo>
                <a:cubicBezTo>
                  <a:pt x="111" y="61"/>
                  <a:pt x="110" y="61"/>
                  <a:pt x="110" y="62"/>
                </a:cubicBezTo>
                <a:cubicBezTo>
                  <a:pt x="107" y="59"/>
                  <a:pt x="106" y="55"/>
                  <a:pt x="106" y="50"/>
                </a:cubicBezTo>
                <a:cubicBezTo>
                  <a:pt x="103" y="54"/>
                  <a:pt x="102" y="58"/>
                  <a:pt x="103" y="63"/>
                </a:cubicBezTo>
                <a:cubicBezTo>
                  <a:pt x="103" y="63"/>
                  <a:pt x="103" y="64"/>
                  <a:pt x="102" y="64"/>
                </a:cubicBezTo>
                <a:cubicBezTo>
                  <a:pt x="100" y="62"/>
                  <a:pt x="99" y="59"/>
                  <a:pt x="99" y="56"/>
                </a:cubicBezTo>
                <a:cubicBezTo>
                  <a:pt x="98" y="60"/>
                  <a:pt x="97" y="63"/>
                  <a:pt x="98" y="67"/>
                </a:cubicBezTo>
                <a:cubicBezTo>
                  <a:pt x="98" y="67"/>
                  <a:pt x="97" y="67"/>
                  <a:pt x="96" y="67"/>
                </a:cubicBezTo>
                <a:cubicBezTo>
                  <a:pt x="95" y="65"/>
                  <a:pt x="94" y="62"/>
                  <a:pt x="94" y="60"/>
                </a:cubicBezTo>
                <a:cubicBezTo>
                  <a:pt x="93" y="63"/>
                  <a:pt x="93" y="66"/>
                  <a:pt x="94" y="69"/>
                </a:cubicBezTo>
                <a:cubicBezTo>
                  <a:pt x="92" y="72"/>
                  <a:pt x="90" y="68"/>
                  <a:pt x="90" y="67"/>
                </a:cubicBezTo>
                <a:cubicBezTo>
                  <a:pt x="88" y="68"/>
                  <a:pt x="87" y="70"/>
                  <a:pt x="85" y="71"/>
                </a:cubicBezTo>
                <a:cubicBezTo>
                  <a:pt x="82" y="72"/>
                  <a:pt x="78" y="74"/>
                  <a:pt x="75" y="74"/>
                </a:cubicBezTo>
                <a:cubicBezTo>
                  <a:pt x="74" y="76"/>
                  <a:pt x="73" y="78"/>
                  <a:pt x="73" y="80"/>
                </a:cubicBezTo>
                <a:cubicBezTo>
                  <a:pt x="74" y="85"/>
                  <a:pt x="82" y="89"/>
                  <a:pt x="86" y="87"/>
                </a:cubicBezTo>
                <a:cubicBezTo>
                  <a:pt x="86" y="86"/>
                  <a:pt x="87" y="84"/>
                  <a:pt x="89" y="85"/>
                </a:cubicBezTo>
                <a:cubicBezTo>
                  <a:pt x="88" y="86"/>
                  <a:pt x="89" y="86"/>
                  <a:pt x="89" y="88"/>
                </a:cubicBezTo>
                <a:cubicBezTo>
                  <a:pt x="90" y="90"/>
                  <a:pt x="91" y="92"/>
                  <a:pt x="92" y="94"/>
                </a:cubicBezTo>
                <a:cubicBezTo>
                  <a:pt x="96" y="97"/>
                  <a:pt x="99" y="100"/>
                  <a:pt x="105" y="101"/>
                </a:cubicBezTo>
                <a:cubicBezTo>
                  <a:pt x="110" y="105"/>
                  <a:pt x="118" y="107"/>
                  <a:pt x="124" y="107"/>
                </a:cubicBezTo>
                <a:cubicBezTo>
                  <a:pt x="126" y="105"/>
                  <a:pt x="129" y="106"/>
                  <a:pt x="131" y="105"/>
                </a:cubicBezTo>
                <a:cubicBezTo>
                  <a:pt x="133" y="105"/>
                  <a:pt x="134" y="103"/>
                  <a:pt x="136" y="104"/>
                </a:cubicBezTo>
                <a:cubicBezTo>
                  <a:pt x="139" y="102"/>
                  <a:pt x="143" y="101"/>
                  <a:pt x="146" y="99"/>
                </a:cubicBezTo>
                <a:cubicBezTo>
                  <a:pt x="152" y="96"/>
                  <a:pt x="155" y="90"/>
                  <a:pt x="158" y="85"/>
                </a:cubicBezTo>
                <a:cubicBezTo>
                  <a:pt x="158" y="84"/>
                  <a:pt x="157" y="84"/>
                  <a:pt x="157" y="84"/>
                </a:cubicBezTo>
                <a:cubicBezTo>
                  <a:pt x="157" y="83"/>
                  <a:pt x="158" y="83"/>
                  <a:pt x="159" y="83"/>
                </a:cubicBezTo>
                <a:cubicBezTo>
                  <a:pt x="160" y="81"/>
                  <a:pt x="158" y="75"/>
                  <a:pt x="160" y="74"/>
                </a:cubicBezTo>
                <a:cubicBezTo>
                  <a:pt x="162" y="73"/>
                  <a:pt x="165" y="75"/>
                  <a:pt x="166" y="75"/>
                </a:cubicBezTo>
                <a:cubicBezTo>
                  <a:pt x="169" y="75"/>
                  <a:pt x="172" y="71"/>
                  <a:pt x="172" y="67"/>
                </a:cubicBezTo>
                <a:cubicBezTo>
                  <a:pt x="172" y="63"/>
                  <a:pt x="168" y="59"/>
                  <a:pt x="163" y="59"/>
                </a:cubicBezTo>
                <a:cubicBezTo>
                  <a:pt x="163" y="60"/>
                  <a:pt x="161" y="61"/>
                  <a:pt x="160" y="60"/>
                </a:cubicBezTo>
                <a:cubicBezTo>
                  <a:pt x="158" y="62"/>
                  <a:pt x="156" y="66"/>
                  <a:pt x="152" y="66"/>
                </a:cubicBezTo>
                <a:cubicBezTo>
                  <a:pt x="151" y="65"/>
                  <a:pt x="152" y="64"/>
                  <a:pt x="153" y="63"/>
                </a:cubicBezTo>
                <a:cubicBezTo>
                  <a:pt x="155" y="59"/>
                  <a:pt x="153" y="55"/>
                  <a:pt x="153" y="51"/>
                </a:cubicBezTo>
                <a:cubicBezTo>
                  <a:pt x="151" y="54"/>
                  <a:pt x="149" y="55"/>
                  <a:pt x="146" y="56"/>
                </a:cubicBezTo>
                <a:cubicBezTo>
                  <a:pt x="146" y="56"/>
                  <a:pt x="145" y="56"/>
                  <a:pt x="145" y="55"/>
                </a:cubicBezTo>
                <a:cubicBezTo>
                  <a:pt x="147" y="51"/>
                  <a:pt x="147" y="48"/>
                  <a:pt x="146" y="44"/>
                </a:cubicBezTo>
                <a:cubicBezTo>
                  <a:pt x="143" y="46"/>
                  <a:pt x="142" y="50"/>
                  <a:pt x="139" y="52"/>
                </a:cubicBezTo>
                <a:cubicBezTo>
                  <a:pt x="138" y="52"/>
                  <a:pt x="138" y="52"/>
                  <a:pt x="138" y="51"/>
                </a:cubicBezTo>
                <a:close/>
                <a:moveTo>
                  <a:pt x="171" y="75"/>
                </a:moveTo>
                <a:cubicBezTo>
                  <a:pt x="169" y="76"/>
                  <a:pt x="166" y="77"/>
                  <a:pt x="162" y="77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2" y="77"/>
                  <a:pt x="162" y="77"/>
                  <a:pt x="162" y="78"/>
                </a:cubicBezTo>
                <a:cubicBezTo>
                  <a:pt x="166" y="79"/>
                  <a:pt x="171" y="80"/>
                  <a:pt x="174" y="78"/>
                </a:cubicBezTo>
                <a:cubicBezTo>
                  <a:pt x="173" y="77"/>
                  <a:pt x="172" y="76"/>
                  <a:pt x="171" y="75"/>
                </a:cubicBezTo>
                <a:close/>
                <a:moveTo>
                  <a:pt x="161" y="83"/>
                </a:moveTo>
                <a:cubicBezTo>
                  <a:pt x="161" y="84"/>
                  <a:pt x="162" y="84"/>
                  <a:pt x="163" y="84"/>
                </a:cubicBezTo>
                <a:cubicBezTo>
                  <a:pt x="163" y="83"/>
                  <a:pt x="162" y="81"/>
                  <a:pt x="161" y="80"/>
                </a:cubicBezTo>
                <a:cubicBezTo>
                  <a:pt x="161" y="81"/>
                  <a:pt x="161" y="82"/>
                  <a:pt x="161" y="83"/>
                </a:cubicBezTo>
                <a:close/>
                <a:moveTo>
                  <a:pt x="86" y="88"/>
                </a:moveTo>
                <a:cubicBezTo>
                  <a:pt x="86" y="89"/>
                  <a:pt x="85" y="89"/>
                  <a:pt x="84" y="89"/>
                </a:cubicBezTo>
                <a:cubicBezTo>
                  <a:pt x="83" y="90"/>
                  <a:pt x="83" y="92"/>
                  <a:pt x="82" y="92"/>
                </a:cubicBezTo>
                <a:cubicBezTo>
                  <a:pt x="84" y="93"/>
                  <a:pt x="87" y="92"/>
                  <a:pt x="89" y="91"/>
                </a:cubicBezTo>
                <a:cubicBezTo>
                  <a:pt x="87" y="91"/>
                  <a:pt x="88" y="89"/>
                  <a:pt x="86" y="88"/>
                </a:cubicBezTo>
                <a:close/>
                <a:moveTo>
                  <a:pt x="143" y="103"/>
                </a:moveTo>
                <a:cubicBezTo>
                  <a:pt x="142" y="104"/>
                  <a:pt x="142" y="107"/>
                  <a:pt x="141" y="108"/>
                </a:cubicBezTo>
                <a:cubicBezTo>
                  <a:pt x="143" y="110"/>
                  <a:pt x="144" y="115"/>
                  <a:pt x="149" y="114"/>
                </a:cubicBezTo>
                <a:cubicBezTo>
                  <a:pt x="150" y="111"/>
                  <a:pt x="148" y="108"/>
                  <a:pt x="146" y="106"/>
                </a:cubicBezTo>
                <a:cubicBezTo>
                  <a:pt x="148" y="106"/>
                  <a:pt x="149" y="108"/>
                  <a:pt x="150" y="108"/>
                </a:cubicBezTo>
                <a:cubicBezTo>
                  <a:pt x="152" y="105"/>
                  <a:pt x="147" y="103"/>
                  <a:pt x="143" y="103"/>
                </a:cubicBezTo>
                <a:close/>
                <a:moveTo>
                  <a:pt x="123" y="110"/>
                </a:moveTo>
                <a:cubicBezTo>
                  <a:pt x="128" y="113"/>
                  <a:pt x="133" y="110"/>
                  <a:pt x="136" y="110"/>
                </a:cubicBezTo>
                <a:cubicBezTo>
                  <a:pt x="137" y="108"/>
                  <a:pt x="139" y="107"/>
                  <a:pt x="139" y="105"/>
                </a:cubicBezTo>
                <a:cubicBezTo>
                  <a:pt x="134" y="108"/>
                  <a:pt x="129" y="108"/>
                  <a:pt x="123" y="110"/>
                </a:cubicBezTo>
                <a:close/>
                <a:moveTo>
                  <a:pt x="107" y="107"/>
                </a:moveTo>
                <a:cubicBezTo>
                  <a:pt x="106" y="108"/>
                  <a:pt x="106" y="109"/>
                  <a:pt x="105" y="110"/>
                </a:cubicBezTo>
                <a:cubicBezTo>
                  <a:pt x="105" y="111"/>
                  <a:pt x="106" y="111"/>
                  <a:pt x="106" y="112"/>
                </a:cubicBezTo>
                <a:cubicBezTo>
                  <a:pt x="107" y="110"/>
                  <a:pt x="108" y="108"/>
                  <a:pt x="109" y="106"/>
                </a:cubicBezTo>
                <a:cubicBezTo>
                  <a:pt x="108" y="107"/>
                  <a:pt x="108" y="107"/>
                  <a:pt x="107" y="107"/>
                </a:cubicBezTo>
                <a:close/>
                <a:moveTo>
                  <a:pt x="110" y="108"/>
                </a:moveTo>
                <a:cubicBezTo>
                  <a:pt x="109" y="110"/>
                  <a:pt x="107" y="112"/>
                  <a:pt x="107" y="115"/>
                </a:cubicBezTo>
                <a:cubicBezTo>
                  <a:pt x="109" y="116"/>
                  <a:pt x="112" y="117"/>
                  <a:pt x="112" y="120"/>
                </a:cubicBezTo>
                <a:cubicBezTo>
                  <a:pt x="115" y="121"/>
                  <a:pt x="116" y="119"/>
                  <a:pt x="118" y="119"/>
                </a:cubicBezTo>
                <a:cubicBezTo>
                  <a:pt x="121" y="120"/>
                  <a:pt x="121" y="124"/>
                  <a:pt x="124" y="125"/>
                </a:cubicBezTo>
                <a:cubicBezTo>
                  <a:pt x="127" y="126"/>
                  <a:pt x="129" y="123"/>
                  <a:pt x="132" y="125"/>
                </a:cubicBezTo>
                <a:cubicBezTo>
                  <a:pt x="132" y="123"/>
                  <a:pt x="130" y="120"/>
                  <a:pt x="132" y="118"/>
                </a:cubicBezTo>
                <a:cubicBezTo>
                  <a:pt x="132" y="121"/>
                  <a:pt x="133" y="123"/>
                  <a:pt x="134" y="125"/>
                </a:cubicBezTo>
                <a:cubicBezTo>
                  <a:pt x="135" y="125"/>
                  <a:pt x="138" y="123"/>
                  <a:pt x="139" y="121"/>
                </a:cubicBezTo>
                <a:cubicBezTo>
                  <a:pt x="139" y="119"/>
                  <a:pt x="137" y="117"/>
                  <a:pt x="138" y="115"/>
                </a:cubicBezTo>
                <a:cubicBezTo>
                  <a:pt x="139" y="117"/>
                  <a:pt x="140" y="119"/>
                  <a:pt x="141" y="120"/>
                </a:cubicBezTo>
                <a:cubicBezTo>
                  <a:pt x="145" y="120"/>
                  <a:pt x="145" y="118"/>
                  <a:pt x="146" y="115"/>
                </a:cubicBezTo>
                <a:cubicBezTo>
                  <a:pt x="143" y="114"/>
                  <a:pt x="142" y="110"/>
                  <a:pt x="139" y="110"/>
                </a:cubicBezTo>
                <a:cubicBezTo>
                  <a:pt x="138" y="110"/>
                  <a:pt x="138" y="111"/>
                  <a:pt x="137" y="112"/>
                </a:cubicBezTo>
                <a:cubicBezTo>
                  <a:pt x="132" y="114"/>
                  <a:pt x="128" y="114"/>
                  <a:pt x="124" y="113"/>
                </a:cubicBezTo>
                <a:cubicBezTo>
                  <a:pt x="123" y="114"/>
                  <a:pt x="124" y="117"/>
                  <a:pt x="122" y="118"/>
                </a:cubicBezTo>
                <a:cubicBezTo>
                  <a:pt x="122" y="116"/>
                  <a:pt x="122" y="114"/>
                  <a:pt x="122" y="111"/>
                </a:cubicBezTo>
                <a:cubicBezTo>
                  <a:pt x="120" y="111"/>
                  <a:pt x="120" y="109"/>
                  <a:pt x="118" y="109"/>
                </a:cubicBezTo>
                <a:cubicBezTo>
                  <a:pt x="115" y="109"/>
                  <a:pt x="113" y="114"/>
                  <a:pt x="112" y="115"/>
                </a:cubicBezTo>
                <a:cubicBezTo>
                  <a:pt x="110" y="112"/>
                  <a:pt x="114" y="111"/>
                  <a:pt x="115" y="108"/>
                </a:cubicBezTo>
                <a:cubicBezTo>
                  <a:pt x="113" y="108"/>
                  <a:pt x="112" y="107"/>
                  <a:pt x="110" y="108"/>
                </a:cubicBezTo>
                <a:close/>
                <a:moveTo>
                  <a:pt x="165" y="126"/>
                </a:moveTo>
                <a:cubicBezTo>
                  <a:pt x="165" y="125"/>
                  <a:pt x="164" y="122"/>
                  <a:pt x="164" y="121"/>
                </a:cubicBezTo>
                <a:cubicBezTo>
                  <a:pt x="163" y="119"/>
                  <a:pt x="162" y="116"/>
                  <a:pt x="162" y="114"/>
                </a:cubicBezTo>
                <a:cubicBezTo>
                  <a:pt x="160" y="112"/>
                  <a:pt x="155" y="111"/>
                  <a:pt x="152" y="111"/>
                </a:cubicBezTo>
                <a:cubicBezTo>
                  <a:pt x="152" y="111"/>
                  <a:pt x="152" y="111"/>
                  <a:pt x="151" y="112"/>
                </a:cubicBezTo>
                <a:cubicBezTo>
                  <a:pt x="152" y="112"/>
                  <a:pt x="152" y="113"/>
                  <a:pt x="151" y="114"/>
                </a:cubicBezTo>
                <a:cubicBezTo>
                  <a:pt x="151" y="115"/>
                  <a:pt x="149" y="116"/>
                  <a:pt x="147" y="117"/>
                </a:cubicBezTo>
                <a:cubicBezTo>
                  <a:pt x="147" y="121"/>
                  <a:pt x="143" y="122"/>
                  <a:pt x="140" y="122"/>
                </a:cubicBezTo>
                <a:cubicBezTo>
                  <a:pt x="138" y="127"/>
                  <a:pt x="134" y="128"/>
                  <a:pt x="129" y="126"/>
                </a:cubicBezTo>
                <a:cubicBezTo>
                  <a:pt x="128" y="127"/>
                  <a:pt x="125" y="126"/>
                  <a:pt x="124" y="127"/>
                </a:cubicBezTo>
                <a:cubicBezTo>
                  <a:pt x="121" y="125"/>
                  <a:pt x="120" y="123"/>
                  <a:pt x="118" y="121"/>
                </a:cubicBezTo>
                <a:cubicBezTo>
                  <a:pt x="116" y="122"/>
                  <a:pt x="114" y="122"/>
                  <a:pt x="112" y="122"/>
                </a:cubicBezTo>
                <a:cubicBezTo>
                  <a:pt x="110" y="118"/>
                  <a:pt x="107" y="118"/>
                  <a:pt x="105" y="116"/>
                </a:cubicBezTo>
                <a:cubicBezTo>
                  <a:pt x="105" y="114"/>
                  <a:pt x="104" y="114"/>
                  <a:pt x="104" y="113"/>
                </a:cubicBezTo>
                <a:cubicBezTo>
                  <a:pt x="100" y="115"/>
                  <a:pt x="95" y="117"/>
                  <a:pt x="91" y="118"/>
                </a:cubicBezTo>
                <a:cubicBezTo>
                  <a:pt x="89" y="125"/>
                  <a:pt x="90" y="130"/>
                  <a:pt x="89" y="135"/>
                </a:cubicBezTo>
                <a:cubicBezTo>
                  <a:pt x="91" y="136"/>
                  <a:pt x="92" y="140"/>
                  <a:pt x="94" y="142"/>
                </a:cubicBezTo>
                <a:cubicBezTo>
                  <a:pt x="96" y="140"/>
                  <a:pt x="98" y="137"/>
                  <a:pt x="101" y="136"/>
                </a:cubicBezTo>
                <a:cubicBezTo>
                  <a:pt x="103" y="137"/>
                  <a:pt x="103" y="141"/>
                  <a:pt x="105" y="143"/>
                </a:cubicBezTo>
                <a:cubicBezTo>
                  <a:pt x="107" y="142"/>
                  <a:pt x="109" y="140"/>
                  <a:pt x="111" y="138"/>
                </a:cubicBezTo>
                <a:cubicBezTo>
                  <a:pt x="111" y="132"/>
                  <a:pt x="115" y="136"/>
                  <a:pt x="116" y="139"/>
                </a:cubicBezTo>
                <a:cubicBezTo>
                  <a:pt x="118" y="141"/>
                  <a:pt x="119" y="144"/>
                  <a:pt x="120" y="145"/>
                </a:cubicBezTo>
                <a:cubicBezTo>
                  <a:pt x="122" y="143"/>
                  <a:pt x="126" y="141"/>
                  <a:pt x="126" y="137"/>
                </a:cubicBezTo>
                <a:cubicBezTo>
                  <a:pt x="126" y="137"/>
                  <a:pt x="127" y="136"/>
                  <a:pt x="127" y="136"/>
                </a:cubicBezTo>
                <a:cubicBezTo>
                  <a:pt x="129" y="136"/>
                  <a:pt x="129" y="138"/>
                  <a:pt x="129" y="138"/>
                </a:cubicBezTo>
                <a:cubicBezTo>
                  <a:pt x="130" y="139"/>
                  <a:pt x="132" y="140"/>
                  <a:pt x="132" y="141"/>
                </a:cubicBezTo>
                <a:cubicBezTo>
                  <a:pt x="134" y="142"/>
                  <a:pt x="134" y="144"/>
                  <a:pt x="135" y="144"/>
                </a:cubicBezTo>
                <a:cubicBezTo>
                  <a:pt x="136" y="142"/>
                  <a:pt x="140" y="139"/>
                  <a:pt x="141" y="137"/>
                </a:cubicBezTo>
                <a:cubicBezTo>
                  <a:pt x="141" y="136"/>
                  <a:pt x="141" y="135"/>
                  <a:pt x="142" y="135"/>
                </a:cubicBezTo>
                <a:cubicBezTo>
                  <a:pt x="143" y="134"/>
                  <a:pt x="144" y="135"/>
                  <a:pt x="145" y="135"/>
                </a:cubicBezTo>
                <a:cubicBezTo>
                  <a:pt x="146" y="137"/>
                  <a:pt x="148" y="140"/>
                  <a:pt x="150" y="142"/>
                </a:cubicBezTo>
                <a:cubicBezTo>
                  <a:pt x="151" y="141"/>
                  <a:pt x="153" y="139"/>
                  <a:pt x="154" y="137"/>
                </a:cubicBezTo>
                <a:cubicBezTo>
                  <a:pt x="155" y="136"/>
                  <a:pt x="154" y="134"/>
                  <a:pt x="156" y="134"/>
                </a:cubicBezTo>
                <a:cubicBezTo>
                  <a:pt x="158" y="134"/>
                  <a:pt x="160" y="136"/>
                  <a:pt x="162" y="136"/>
                </a:cubicBezTo>
                <a:cubicBezTo>
                  <a:pt x="164" y="138"/>
                  <a:pt x="167" y="139"/>
                  <a:pt x="169" y="139"/>
                </a:cubicBezTo>
                <a:cubicBezTo>
                  <a:pt x="167" y="135"/>
                  <a:pt x="167" y="131"/>
                  <a:pt x="165" y="126"/>
                </a:cubicBezTo>
                <a:close/>
                <a:moveTo>
                  <a:pt x="178" y="123"/>
                </a:moveTo>
                <a:cubicBezTo>
                  <a:pt x="177" y="121"/>
                  <a:pt x="176" y="119"/>
                  <a:pt x="174" y="118"/>
                </a:cubicBezTo>
                <a:cubicBezTo>
                  <a:pt x="171" y="116"/>
                  <a:pt x="168" y="114"/>
                  <a:pt x="164" y="115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67" y="123"/>
                  <a:pt x="169" y="132"/>
                  <a:pt x="171" y="139"/>
                </a:cubicBezTo>
                <a:cubicBezTo>
                  <a:pt x="173" y="141"/>
                  <a:pt x="174" y="143"/>
                  <a:pt x="176" y="145"/>
                </a:cubicBezTo>
                <a:cubicBezTo>
                  <a:pt x="179" y="143"/>
                  <a:pt x="178" y="139"/>
                  <a:pt x="182" y="138"/>
                </a:cubicBezTo>
                <a:cubicBezTo>
                  <a:pt x="182" y="138"/>
                  <a:pt x="182" y="138"/>
                  <a:pt x="183" y="138"/>
                </a:cubicBezTo>
                <a:cubicBezTo>
                  <a:pt x="184" y="141"/>
                  <a:pt x="186" y="143"/>
                  <a:pt x="188" y="144"/>
                </a:cubicBezTo>
                <a:cubicBezTo>
                  <a:pt x="188" y="144"/>
                  <a:pt x="188" y="144"/>
                  <a:pt x="188" y="145"/>
                </a:cubicBezTo>
                <a:cubicBezTo>
                  <a:pt x="189" y="144"/>
                  <a:pt x="190" y="142"/>
                  <a:pt x="191" y="141"/>
                </a:cubicBezTo>
                <a:cubicBezTo>
                  <a:pt x="187" y="135"/>
                  <a:pt x="183" y="128"/>
                  <a:pt x="178" y="123"/>
                </a:cubicBezTo>
                <a:close/>
                <a:moveTo>
                  <a:pt x="278" y="115"/>
                </a:moveTo>
                <a:cubicBezTo>
                  <a:pt x="277" y="117"/>
                  <a:pt x="278" y="120"/>
                  <a:pt x="279" y="121"/>
                </a:cubicBezTo>
                <a:cubicBezTo>
                  <a:pt x="279" y="121"/>
                  <a:pt x="279" y="121"/>
                  <a:pt x="279" y="121"/>
                </a:cubicBezTo>
                <a:cubicBezTo>
                  <a:pt x="280" y="119"/>
                  <a:pt x="279" y="117"/>
                  <a:pt x="280" y="117"/>
                </a:cubicBezTo>
                <a:cubicBezTo>
                  <a:pt x="280" y="118"/>
                  <a:pt x="281" y="118"/>
                  <a:pt x="281" y="120"/>
                </a:cubicBezTo>
                <a:cubicBezTo>
                  <a:pt x="282" y="120"/>
                  <a:pt x="282" y="120"/>
                  <a:pt x="282" y="121"/>
                </a:cubicBezTo>
                <a:cubicBezTo>
                  <a:pt x="283" y="120"/>
                  <a:pt x="284" y="120"/>
                  <a:pt x="284" y="119"/>
                </a:cubicBezTo>
                <a:cubicBezTo>
                  <a:pt x="283" y="118"/>
                  <a:pt x="283" y="116"/>
                  <a:pt x="283" y="115"/>
                </a:cubicBezTo>
                <a:cubicBezTo>
                  <a:pt x="281" y="117"/>
                  <a:pt x="279" y="116"/>
                  <a:pt x="278" y="115"/>
                </a:cubicBezTo>
                <a:close/>
                <a:moveTo>
                  <a:pt x="273" y="119"/>
                </a:moveTo>
                <a:cubicBezTo>
                  <a:pt x="274" y="120"/>
                  <a:pt x="274" y="120"/>
                  <a:pt x="275" y="120"/>
                </a:cubicBezTo>
                <a:cubicBezTo>
                  <a:pt x="276" y="119"/>
                  <a:pt x="276" y="117"/>
                  <a:pt x="275" y="116"/>
                </a:cubicBezTo>
                <a:cubicBezTo>
                  <a:pt x="274" y="116"/>
                  <a:pt x="274" y="118"/>
                  <a:pt x="273" y="119"/>
                </a:cubicBezTo>
                <a:close/>
                <a:moveTo>
                  <a:pt x="43" y="123"/>
                </a:moveTo>
                <a:cubicBezTo>
                  <a:pt x="43" y="126"/>
                  <a:pt x="47" y="127"/>
                  <a:pt x="48" y="129"/>
                </a:cubicBezTo>
                <a:cubicBezTo>
                  <a:pt x="49" y="128"/>
                  <a:pt x="49" y="127"/>
                  <a:pt x="50" y="126"/>
                </a:cubicBezTo>
                <a:cubicBezTo>
                  <a:pt x="49" y="124"/>
                  <a:pt x="43" y="120"/>
                  <a:pt x="43" y="123"/>
                </a:cubicBezTo>
                <a:close/>
                <a:moveTo>
                  <a:pt x="263" y="131"/>
                </a:moveTo>
                <a:cubicBezTo>
                  <a:pt x="265" y="130"/>
                  <a:pt x="265" y="128"/>
                  <a:pt x="267" y="127"/>
                </a:cubicBezTo>
                <a:cubicBezTo>
                  <a:pt x="268" y="128"/>
                  <a:pt x="266" y="130"/>
                  <a:pt x="267" y="131"/>
                </a:cubicBezTo>
                <a:cubicBezTo>
                  <a:pt x="269" y="130"/>
                  <a:pt x="270" y="126"/>
                  <a:pt x="269" y="124"/>
                </a:cubicBezTo>
                <a:cubicBezTo>
                  <a:pt x="269" y="123"/>
                  <a:pt x="269" y="123"/>
                  <a:pt x="269" y="122"/>
                </a:cubicBezTo>
                <a:cubicBezTo>
                  <a:pt x="267" y="124"/>
                  <a:pt x="264" y="128"/>
                  <a:pt x="263" y="131"/>
                </a:cubicBezTo>
                <a:close/>
                <a:moveTo>
                  <a:pt x="275" y="124"/>
                </a:moveTo>
                <a:cubicBezTo>
                  <a:pt x="277" y="124"/>
                  <a:pt x="281" y="125"/>
                  <a:pt x="284" y="123"/>
                </a:cubicBezTo>
                <a:cubicBezTo>
                  <a:pt x="282" y="122"/>
                  <a:pt x="277" y="124"/>
                  <a:pt x="273" y="122"/>
                </a:cubicBezTo>
                <a:cubicBezTo>
                  <a:pt x="273" y="123"/>
                  <a:pt x="275" y="123"/>
                  <a:pt x="275" y="124"/>
                </a:cubicBezTo>
                <a:close/>
                <a:moveTo>
                  <a:pt x="271" y="134"/>
                </a:moveTo>
                <a:cubicBezTo>
                  <a:pt x="272" y="134"/>
                  <a:pt x="272" y="134"/>
                  <a:pt x="273" y="134"/>
                </a:cubicBezTo>
                <a:cubicBezTo>
                  <a:pt x="276" y="137"/>
                  <a:pt x="284" y="136"/>
                  <a:pt x="286" y="132"/>
                </a:cubicBezTo>
                <a:cubicBezTo>
                  <a:pt x="286" y="130"/>
                  <a:pt x="286" y="127"/>
                  <a:pt x="285" y="125"/>
                </a:cubicBezTo>
                <a:cubicBezTo>
                  <a:pt x="281" y="127"/>
                  <a:pt x="274" y="128"/>
                  <a:pt x="271" y="125"/>
                </a:cubicBezTo>
                <a:cubicBezTo>
                  <a:pt x="271" y="128"/>
                  <a:pt x="271" y="130"/>
                  <a:pt x="271" y="134"/>
                </a:cubicBezTo>
                <a:close/>
                <a:moveTo>
                  <a:pt x="49" y="132"/>
                </a:moveTo>
                <a:cubicBezTo>
                  <a:pt x="49" y="132"/>
                  <a:pt x="50" y="132"/>
                  <a:pt x="49" y="132"/>
                </a:cubicBezTo>
                <a:cubicBezTo>
                  <a:pt x="50" y="132"/>
                  <a:pt x="50" y="132"/>
                  <a:pt x="51" y="132"/>
                </a:cubicBezTo>
                <a:cubicBezTo>
                  <a:pt x="51" y="131"/>
                  <a:pt x="53" y="129"/>
                  <a:pt x="54" y="128"/>
                </a:cubicBezTo>
                <a:cubicBezTo>
                  <a:pt x="51" y="126"/>
                  <a:pt x="50" y="130"/>
                  <a:pt x="49" y="132"/>
                </a:cubicBezTo>
                <a:close/>
                <a:moveTo>
                  <a:pt x="58" y="131"/>
                </a:moveTo>
                <a:cubicBezTo>
                  <a:pt x="54" y="129"/>
                  <a:pt x="53" y="132"/>
                  <a:pt x="53" y="134"/>
                </a:cubicBezTo>
                <a:cubicBezTo>
                  <a:pt x="56" y="138"/>
                  <a:pt x="61" y="142"/>
                  <a:pt x="65" y="146"/>
                </a:cubicBezTo>
                <a:cubicBezTo>
                  <a:pt x="66" y="147"/>
                  <a:pt x="68" y="150"/>
                  <a:pt x="70" y="150"/>
                </a:cubicBezTo>
                <a:cubicBezTo>
                  <a:pt x="72" y="151"/>
                  <a:pt x="75" y="149"/>
                  <a:pt x="78" y="150"/>
                </a:cubicBezTo>
                <a:cubicBezTo>
                  <a:pt x="73" y="143"/>
                  <a:pt x="64" y="137"/>
                  <a:pt x="58" y="131"/>
                </a:cubicBezTo>
                <a:close/>
                <a:moveTo>
                  <a:pt x="248" y="140"/>
                </a:moveTo>
                <a:cubicBezTo>
                  <a:pt x="251" y="141"/>
                  <a:pt x="253" y="138"/>
                  <a:pt x="255" y="136"/>
                </a:cubicBezTo>
                <a:cubicBezTo>
                  <a:pt x="255" y="138"/>
                  <a:pt x="254" y="139"/>
                  <a:pt x="254" y="140"/>
                </a:cubicBezTo>
                <a:cubicBezTo>
                  <a:pt x="256" y="139"/>
                  <a:pt x="256" y="135"/>
                  <a:pt x="256" y="132"/>
                </a:cubicBezTo>
                <a:cubicBezTo>
                  <a:pt x="252" y="134"/>
                  <a:pt x="251" y="137"/>
                  <a:pt x="248" y="140"/>
                </a:cubicBezTo>
                <a:close/>
                <a:moveTo>
                  <a:pt x="47" y="134"/>
                </a:moveTo>
                <a:cubicBezTo>
                  <a:pt x="47" y="136"/>
                  <a:pt x="45" y="139"/>
                  <a:pt x="48" y="140"/>
                </a:cubicBezTo>
                <a:cubicBezTo>
                  <a:pt x="47" y="137"/>
                  <a:pt x="48" y="136"/>
                  <a:pt x="49" y="135"/>
                </a:cubicBezTo>
                <a:cubicBezTo>
                  <a:pt x="49" y="134"/>
                  <a:pt x="48" y="134"/>
                  <a:pt x="47" y="134"/>
                </a:cubicBezTo>
                <a:close/>
                <a:moveTo>
                  <a:pt x="252" y="167"/>
                </a:moveTo>
                <a:cubicBezTo>
                  <a:pt x="251" y="169"/>
                  <a:pt x="250" y="170"/>
                  <a:pt x="251" y="172"/>
                </a:cubicBezTo>
                <a:cubicBezTo>
                  <a:pt x="250" y="173"/>
                  <a:pt x="249" y="175"/>
                  <a:pt x="250" y="176"/>
                </a:cubicBezTo>
                <a:cubicBezTo>
                  <a:pt x="251" y="171"/>
                  <a:pt x="255" y="164"/>
                  <a:pt x="255" y="159"/>
                </a:cubicBezTo>
                <a:cubicBezTo>
                  <a:pt x="256" y="156"/>
                  <a:pt x="259" y="158"/>
                  <a:pt x="262" y="159"/>
                </a:cubicBezTo>
                <a:cubicBezTo>
                  <a:pt x="262" y="161"/>
                  <a:pt x="262" y="162"/>
                  <a:pt x="261" y="163"/>
                </a:cubicBezTo>
                <a:cubicBezTo>
                  <a:pt x="263" y="164"/>
                  <a:pt x="260" y="166"/>
                  <a:pt x="262" y="167"/>
                </a:cubicBezTo>
                <a:cubicBezTo>
                  <a:pt x="264" y="159"/>
                  <a:pt x="266" y="147"/>
                  <a:pt x="267" y="136"/>
                </a:cubicBezTo>
                <a:cubicBezTo>
                  <a:pt x="264" y="136"/>
                  <a:pt x="262" y="136"/>
                  <a:pt x="260" y="134"/>
                </a:cubicBezTo>
                <a:cubicBezTo>
                  <a:pt x="257" y="145"/>
                  <a:pt x="254" y="156"/>
                  <a:pt x="252" y="167"/>
                </a:cubicBezTo>
                <a:close/>
                <a:moveTo>
                  <a:pt x="152" y="145"/>
                </a:moveTo>
                <a:cubicBezTo>
                  <a:pt x="154" y="146"/>
                  <a:pt x="158" y="152"/>
                  <a:pt x="161" y="152"/>
                </a:cubicBezTo>
                <a:cubicBezTo>
                  <a:pt x="162" y="152"/>
                  <a:pt x="163" y="150"/>
                  <a:pt x="163" y="149"/>
                </a:cubicBezTo>
                <a:cubicBezTo>
                  <a:pt x="165" y="146"/>
                  <a:pt x="167" y="144"/>
                  <a:pt x="167" y="141"/>
                </a:cubicBezTo>
                <a:cubicBezTo>
                  <a:pt x="164" y="140"/>
                  <a:pt x="162" y="138"/>
                  <a:pt x="158" y="138"/>
                </a:cubicBezTo>
                <a:cubicBezTo>
                  <a:pt x="159" y="137"/>
                  <a:pt x="157" y="137"/>
                  <a:pt x="157" y="136"/>
                </a:cubicBezTo>
                <a:cubicBezTo>
                  <a:pt x="155" y="139"/>
                  <a:pt x="153" y="141"/>
                  <a:pt x="152" y="145"/>
                </a:cubicBezTo>
                <a:close/>
                <a:moveTo>
                  <a:pt x="53" y="137"/>
                </a:moveTo>
                <a:cubicBezTo>
                  <a:pt x="52" y="137"/>
                  <a:pt x="51" y="137"/>
                  <a:pt x="50" y="137"/>
                </a:cubicBezTo>
                <a:cubicBezTo>
                  <a:pt x="49" y="143"/>
                  <a:pt x="55" y="141"/>
                  <a:pt x="59" y="143"/>
                </a:cubicBezTo>
                <a:cubicBezTo>
                  <a:pt x="57" y="140"/>
                  <a:pt x="55" y="139"/>
                  <a:pt x="53" y="137"/>
                </a:cubicBezTo>
                <a:close/>
                <a:moveTo>
                  <a:pt x="144" y="137"/>
                </a:moveTo>
                <a:cubicBezTo>
                  <a:pt x="140" y="139"/>
                  <a:pt x="138" y="143"/>
                  <a:pt x="136" y="145"/>
                </a:cubicBezTo>
                <a:cubicBezTo>
                  <a:pt x="138" y="147"/>
                  <a:pt x="140" y="148"/>
                  <a:pt x="141" y="150"/>
                </a:cubicBezTo>
                <a:cubicBezTo>
                  <a:pt x="143" y="151"/>
                  <a:pt x="144" y="152"/>
                  <a:pt x="145" y="152"/>
                </a:cubicBezTo>
                <a:cubicBezTo>
                  <a:pt x="146" y="152"/>
                  <a:pt x="146" y="150"/>
                  <a:pt x="147" y="149"/>
                </a:cubicBezTo>
                <a:cubicBezTo>
                  <a:pt x="147" y="148"/>
                  <a:pt x="148" y="148"/>
                  <a:pt x="148" y="148"/>
                </a:cubicBezTo>
                <a:cubicBezTo>
                  <a:pt x="149" y="147"/>
                  <a:pt x="149" y="145"/>
                  <a:pt x="149" y="144"/>
                </a:cubicBezTo>
                <a:cubicBezTo>
                  <a:pt x="147" y="142"/>
                  <a:pt x="146" y="139"/>
                  <a:pt x="144" y="137"/>
                </a:cubicBezTo>
                <a:close/>
                <a:moveTo>
                  <a:pt x="86" y="143"/>
                </a:moveTo>
                <a:cubicBezTo>
                  <a:pt x="87" y="145"/>
                  <a:pt x="85" y="148"/>
                  <a:pt x="84" y="150"/>
                </a:cubicBezTo>
                <a:cubicBezTo>
                  <a:pt x="84" y="150"/>
                  <a:pt x="83" y="150"/>
                  <a:pt x="83" y="150"/>
                </a:cubicBezTo>
                <a:cubicBezTo>
                  <a:pt x="83" y="148"/>
                  <a:pt x="83" y="147"/>
                  <a:pt x="84" y="146"/>
                </a:cubicBezTo>
                <a:cubicBezTo>
                  <a:pt x="82" y="146"/>
                  <a:pt x="81" y="147"/>
                  <a:pt x="79" y="147"/>
                </a:cubicBezTo>
                <a:cubicBezTo>
                  <a:pt x="80" y="149"/>
                  <a:pt x="82" y="149"/>
                  <a:pt x="84" y="150"/>
                </a:cubicBezTo>
                <a:cubicBezTo>
                  <a:pt x="86" y="147"/>
                  <a:pt x="90" y="146"/>
                  <a:pt x="92" y="143"/>
                </a:cubicBezTo>
                <a:cubicBezTo>
                  <a:pt x="90" y="141"/>
                  <a:pt x="89" y="139"/>
                  <a:pt x="88" y="138"/>
                </a:cubicBezTo>
                <a:cubicBezTo>
                  <a:pt x="87" y="140"/>
                  <a:pt x="88" y="142"/>
                  <a:pt x="86" y="143"/>
                </a:cubicBezTo>
                <a:close/>
                <a:moveTo>
                  <a:pt x="113" y="138"/>
                </a:moveTo>
                <a:cubicBezTo>
                  <a:pt x="110" y="140"/>
                  <a:pt x="109" y="143"/>
                  <a:pt x="106" y="145"/>
                </a:cubicBezTo>
                <a:cubicBezTo>
                  <a:pt x="108" y="148"/>
                  <a:pt x="110" y="151"/>
                  <a:pt x="112" y="153"/>
                </a:cubicBezTo>
                <a:cubicBezTo>
                  <a:pt x="114" y="150"/>
                  <a:pt x="117" y="148"/>
                  <a:pt x="119" y="146"/>
                </a:cubicBezTo>
                <a:cubicBezTo>
                  <a:pt x="117" y="143"/>
                  <a:pt x="115" y="140"/>
                  <a:pt x="113" y="138"/>
                </a:cubicBezTo>
                <a:close/>
                <a:moveTo>
                  <a:pt x="101" y="141"/>
                </a:moveTo>
                <a:cubicBezTo>
                  <a:pt x="100" y="136"/>
                  <a:pt x="96" y="143"/>
                  <a:pt x="95" y="144"/>
                </a:cubicBezTo>
                <a:cubicBezTo>
                  <a:pt x="96" y="145"/>
                  <a:pt x="96" y="148"/>
                  <a:pt x="98" y="149"/>
                </a:cubicBezTo>
                <a:cubicBezTo>
                  <a:pt x="100" y="147"/>
                  <a:pt x="102" y="146"/>
                  <a:pt x="103" y="144"/>
                </a:cubicBezTo>
                <a:cubicBezTo>
                  <a:pt x="103" y="143"/>
                  <a:pt x="102" y="142"/>
                  <a:pt x="101" y="141"/>
                </a:cubicBezTo>
                <a:close/>
                <a:moveTo>
                  <a:pt x="269" y="144"/>
                </a:moveTo>
                <a:cubicBezTo>
                  <a:pt x="268" y="145"/>
                  <a:pt x="267" y="150"/>
                  <a:pt x="267" y="151"/>
                </a:cubicBezTo>
                <a:cubicBezTo>
                  <a:pt x="267" y="149"/>
                  <a:pt x="269" y="148"/>
                  <a:pt x="270" y="147"/>
                </a:cubicBezTo>
                <a:cubicBezTo>
                  <a:pt x="270" y="144"/>
                  <a:pt x="269" y="141"/>
                  <a:pt x="269" y="139"/>
                </a:cubicBezTo>
                <a:cubicBezTo>
                  <a:pt x="269" y="141"/>
                  <a:pt x="268" y="142"/>
                  <a:pt x="269" y="144"/>
                </a:cubicBezTo>
                <a:close/>
                <a:moveTo>
                  <a:pt x="133" y="145"/>
                </a:moveTo>
                <a:cubicBezTo>
                  <a:pt x="133" y="143"/>
                  <a:pt x="129" y="140"/>
                  <a:pt x="128" y="140"/>
                </a:cubicBezTo>
                <a:cubicBezTo>
                  <a:pt x="126" y="142"/>
                  <a:pt x="124" y="144"/>
                  <a:pt x="121" y="146"/>
                </a:cubicBezTo>
                <a:cubicBezTo>
                  <a:pt x="123" y="149"/>
                  <a:pt x="125" y="152"/>
                  <a:pt x="127" y="153"/>
                </a:cubicBezTo>
                <a:cubicBezTo>
                  <a:pt x="128" y="150"/>
                  <a:pt x="133" y="148"/>
                  <a:pt x="133" y="145"/>
                </a:cubicBezTo>
                <a:close/>
                <a:moveTo>
                  <a:pt x="177" y="146"/>
                </a:moveTo>
                <a:cubicBezTo>
                  <a:pt x="178" y="148"/>
                  <a:pt x="180" y="149"/>
                  <a:pt x="180" y="152"/>
                </a:cubicBezTo>
                <a:cubicBezTo>
                  <a:pt x="183" y="150"/>
                  <a:pt x="185" y="148"/>
                  <a:pt x="186" y="146"/>
                </a:cubicBezTo>
                <a:cubicBezTo>
                  <a:pt x="185" y="144"/>
                  <a:pt x="184" y="142"/>
                  <a:pt x="182" y="141"/>
                </a:cubicBezTo>
                <a:cubicBezTo>
                  <a:pt x="180" y="142"/>
                  <a:pt x="179" y="144"/>
                  <a:pt x="177" y="146"/>
                </a:cubicBezTo>
                <a:close/>
                <a:moveTo>
                  <a:pt x="271" y="143"/>
                </a:moveTo>
                <a:cubicBezTo>
                  <a:pt x="271" y="145"/>
                  <a:pt x="272" y="145"/>
                  <a:pt x="271" y="147"/>
                </a:cubicBezTo>
                <a:cubicBezTo>
                  <a:pt x="276" y="149"/>
                  <a:pt x="284" y="148"/>
                  <a:pt x="287" y="145"/>
                </a:cubicBezTo>
                <a:cubicBezTo>
                  <a:pt x="287" y="145"/>
                  <a:pt x="287" y="143"/>
                  <a:pt x="287" y="142"/>
                </a:cubicBezTo>
                <a:cubicBezTo>
                  <a:pt x="283" y="144"/>
                  <a:pt x="276" y="143"/>
                  <a:pt x="271" y="143"/>
                </a:cubicBezTo>
                <a:close/>
                <a:moveTo>
                  <a:pt x="247" y="143"/>
                </a:moveTo>
                <a:cubicBezTo>
                  <a:pt x="247" y="144"/>
                  <a:pt x="246" y="144"/>
                  <a:pt x="246" y="146"/>
                </a:cubicBezTo>
                <a:cubicBezTo>
                  <a:pt x="248" y="147"/>
                  <a:pt x="250" y="147"/>
                  <a:pt x="253" y="147"/>
                </a:cubicBezTo>
                <a:cubicBezTo>
                  <a:pt x="254" y="146"/>
                  <a:pt x="253" y="145"/>
                  <a:pt x="254" y="144"/>
                </a:cubicBezTo>
                <a:cubicBezTo>
                  <a:pt x="253" y="145"/>
                  <a:pt x="251" y="143"/>
                  <a:pt x="252" y="143"/>
                </a:cubicBezTo>
                <a:cubicBezTo>
                  <a:pt x="250" y="142"/>
                  <a:pt x="248" y="143"/>
                  <a:pt x="247" y="143"/>
                </a:cubicBezTo>
                <a:close/>
                <a:moveTo>
                  <a:pt x="98" y="166"/>
                </a:moveTo>
                <a:cubicBezTo>
                  <a:pt x="98" y="170"/>
                  <a:pt x="99" y="172"/>
                  <a:pt x="101" y="175"/>
                </a:cubicBezTo>
                <a:cubicBezTo>
                  <a:pt x="100" y="175"/>
                  <a:pt x="100" y="176"/>
                  <a:pt x="100" y="176"/>
                </a:cubicBezTo>
                <a:cubicBezTo>
                  <a:pt x="99" y="176"/>
                  <a:pt x="98" y="175"/>
                  <a:pt x="97" y="174"/>
                </a:cubicBezTo>
                <a:cubicBezTo>
                  <a:pt x="93" y="174"/>
                  <a:pt x="90" y="172"/>
                  <a:pt x="86" y="171"/>
                </a:cubicBezTo>
                <a:cubicBezTo>
                  <a:pt x="85" y="170"/>
                  <a:pt x="84" y="169"/>
                  <a:pt x="84" y="168"/>
                </a:cubicBezTo>
                <a:cubicBezTo>
                  <a:pt x="82" y="169"/>
                  <a:pt x="82" y="170"/>
                  <a:pt x="82" y="171"/>
                </a:cubicBezTo>
                <a:cubicBezTo>
                  <a:pt x="84" y="175"/>
                  <a:pt x="85" y="179"/>
                  <a:pt x="84" y="184"/>
                </a:cubicBezTo>
                <a:cubicBezTo>
                  <a:pt x="93" y="182"/>
                  <a:pt x="105" y="181"/>
                  <a:pt x="114" y="183"/>
                </a:cubicBezTo>
                <a:cubicBezTo>
                  <a:pt x="116" y="183"/>
                  <a:pt x="119" y="185"/>
                  <a:pt x="122" y="185"/>
                </a:cubicBezTo>
                <a:cubicBezTo>
                  <a:pt x="126" y="187"/>
                  <a:pt x="129" y="190"/>
                  <a:pt x="133" y="192"/>
                </a:cubicBezTo>
                <a:cubicBezTo>
                  <a:pt x="142" y="181"/>
                  <a:pt x="155" y="174"/>
                  <a:pt x="173" y="171"/>
                </a:cubicBezTo>
                <a:cubicBezTo>
                  <a:pt x="173" y="172"/>
                  <a:pt x="174" y="171"/>
                  <a:pt x="175" y="172"/>
                </a:cubicBezTo>
                <a:cubicBezTo>
                  <a:pt x="175" y="169"/>
                  <a:pt x="176" y="165"/>
                  <a:pt x="178" y="162"/>
                </a:cubicBezTo>
                <a:cubicBezTo>
                  <a:pt x="178" y="162"/>
                  <a:pt x="177" y="162"/>
                  <a:pt x="177" y="162"/>
                </a:cubicBezTo>
                <a:cubicBezTo>
                  <a:pt x="176" y="156"/>
                  <a:pt x="172" y="152"/>
                  <a:pt x="171" y="148"/>
                </a:cubicBezTo>
                <a:cubicBezTo>
                  <a:pt x="170" y="146"/>
                  <a:pt x="171" y="144"/>
                  <a:pt x="169" y="143"/>
                </a:cubicBezTo>
                <a:cubicBezTo>
                  <a:pt x="168" y="144"/>
                  <a:pt x="167" y="147"/>
                  <a:pt x="166" y="149"/>
                </a:cubicBezTo>
                <a:cubicBezTo>
                  <a:pt x="164" y="151"/>
                  <a:pt x="163" y="154"/>
                  <a:pt x="160" y="154"/>
                </a:cubicBezTo>
                <a:cubicBezTo>
                  <a:pt x="157" y="152"/>
                  <a:pt x="154" y="150"/>
                  <a:pt x="151" y="147"/>
                </a:cubicBezTo>
                <a:cubicBezTo>
                  <a:pt x="150" y="150"/>
                  <a:pt x="148" y="153"/>
                  <a:pt x="145" y="155"/>
                </a:cubicBezTo>
                <a:cubicBezTo>
                  <a:pt x="145" y="155"/>
                  <a:pt x="144" y="155"/>
                  <a:pt x="144" y="155"/>
                </a:cubicBezTo>
                <a:cubicBezTo>
                  <a:pt x="142" y="151"/>
                  <a:pt x="137" y="150"/>
                  <a:pt x="135" y="147"/>
                </a:cubicBezTo>
                <a:cubicBezTo>
                  <a:pt x="133" y="148"/>
                  <a:pt x="132" y="149"/>
                  <a:pt x="131" y="151"/>
                </a:cubicBezTo>
                <a:cubicBezTo>
                  <a:pt x="130" y="153"/>
                  <a:pt x="129" y="156"/>
                  <a:pt x="127" y="156"/>
                </a:cubicBezTo>
                <a:cubicBezTo>
                  <a:pt x="124" y="156"/>
                  <a:pt x="122" y="149"/>
                  <a:pt x="120" y="148"/>
                </a:cubicBezTo>
                <a:cubicBezTo>
                  <a:pt x="117" y="150"/>
                  <a:pt x="115" y="154"/>
                  <a:pt x="112" y="156"/>
                </a:cubicBezTo>
                <a:cubicBezTo>
                  <a:pt x="111" y="156"/>
                  <a:pt x="110" y="155"/>
                  <a:pt x="110" y="153"/>
                </a:cubicBezTo>
                <a:cubicBezTo>
                  <a:pt x="108" y="151"/>
                  <a:pt x="106" y="149"/>
                  <a:pt x="105" y="146"/>
                </a:cubicBezTo>
                <a:cubicBezTo>
                  <a:pt x="104" y="147"/>
                  <a:pt x="100" y="149"/>
                  <a:pt x="99" y="150"/>
                </a:cubicBezTo>
                <a:cubicBezTo>
                  <a:pt x="98" y="151"/>
                  <a:pt x="98" y="152"/>
                  <a:pt x="97" y="152"/>
                </a:cubicBezTo>
                <a:cubicBezTo>
                  <a:pt x="97" y="152"/>
                  <a:pt x="95" y="152"/>
                  <a:pt x="95" y="150"/>
                </a:cubicBezTo>
                <a:cubicBezTo>
                  <a:pt x="96" y="149"/>
                  <a:pt x="94" y="147"/>
                  <a:pt x="93" y="145"/>
                </a:cubicBezTo>
                <a:cubicBezTo>
                  <a:pt x="90" y="147"/>
                  <a:pt x="88" y="149"/>
                  <a:pt x="86" y="151"/>
                </a:cubicBezTo>
                <a:cubicBezTo>
                  <a:pt x="91" y="152"/>
                  <a:pt x="93" y="156"/>
                  <a:pt x="93" y="161"/>
                </a:cubicBezTo>
                <a:cubicBezTo>
                  <a:pt x="94" y="163"/>
                  <a:pt x="98" y="163"/>
                  <a:pt x="96" y="164"/>
                </a:cubicBezTo>
                <a:cubicBezTo>
                  <a:pt x="97" y="165"/>
                  <a:pt x="97" y="166"/>
                  <a:pt x="98" y="166"/>
                </a:cubicBezTo>
                <a:close/>
                <a:moveTo>
                  <a:pt x="173" y="147"/>
                </a:moveTo>
                <a:cubicBezTo>
                  <a:pt x="174" y="147"/>
                  <a:pt x="174" y="146"/>
                  <a:pt x="174" y="145"/>
                </a:cubicBezTo>
                <a:cubicBezTo>
                  <a:pt x="173" y="145"/>
                  <a:pt x="173" y="143"/>
                  <a:pt x="172" y="143"/>
                </a:cubicBezTo>
                <a:cubicBezTo>
                  <a:pt x="172" y="144"/>
                  <a:pt x="173" y="145"/>
                  <a:pt x="173" y="147"/>
                </a:cubicBezTo>
                <a:close/>
                <a:moveTo>
                  <a:pt x="192" y="143"/>
                </a:moveTo>
                <a:cubicBezTo>
                  <a:pt x="191" y="144"/>
                  <a:pt x="190" y="145"/>
                  <a:pt x="189" y="146"/>
                </a:cubicBezTo>
                <a:cubicBezTo>
                  <a:pt x="191" y="149"/>
                  <a:pt x="193" y="151"/>
                  <a:pt x="196" y="152"/>
                </a:cubicBezTo>
                <a:cubicBezTo>
                  <a:pt x="197" y="152"/>
                  <a:pt x="198" y="151"/>
                  <a:pt x="199" y="150"/>
                </a:cubicBezTo>
                <a:cubicBezTo>
                  <a:pt x="197" y="150"/>
                  <a:pt x="197" y="149"/>
                  <a:pt x="196" y="148"/>
                </a:cubicBezTo>
                <a:cubicBezTo>
                  <a:pt x="196" y="148"/>
                  <a:pt x="197" y="149"/>
                  <a:pt x="197" y="148"/>
                </a:cubicBezTo>
                <a:cubicBezTo>
                  <a:pt x="196" y="147"/>
                  <a:pt x="194" y="145"/>
                  <a:pt x="192" y="143"/>
                </a:cubicBezTo>
                <a:close/>
                <a:moveTo>
                  <a:pt x="200" y="149"/>
                </a:moveTo>
                <a:cubicBezTo>
                  <a:pt x="201" y="149"/>
                  <a:pt x="201" y="148"/>
                  <a:pt x="202" y="147"/>
                </a:cubicBezTo>
                <a:cubicBezTo>
                  <a:pt x="199" y="146"/>
                  <a:pt x="197" y="144"/>
                  <a:pt x="195" y="143"/>
                </a:cubicBezTo>
                <a:cubicBezTo>
                  <a:pt x="197" y="145"/>
                  <a:pt x="199" y="147"/>
                  <a:pt x="200" y="149"/>
                </a:cubicBezTo>
                <a:close/>
                <a:moveTo>
                  <a:pt x="60" y="146"/>
                </a:moveTo>
                <a:cubicBezTo>
                  <a:pt x="60" y="144"/>
                  <a:pt x="57" y="145"/>
                  <a:pt x="57" y="144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5"/>
                  <a:pt x="58" y="146"/>
                  <a:pt x="60" y="146"/>
                </a:cubicBezTo>
                <a:close/>
                <a:moveTo>
                  <a:pt x="56" y="152"/>
                </a:moveTo>
                <a:cubicBezTo>
                  <a:pt x="57" y="152"/>
                  <a:pt x="57" y="153"/>
                  <a:pt x="58" y="154"/>
                </a:cubicBezTo>
                <a:cubicBezTo>
                  <a:pt x="61" y="153"/>
                  <a:pt x="60" y="149"/>
                  <a:pt x="63" y="148"/>
                </a:cubicBezTo>
                <a:cubicBezTo>
                  <a:pt x="63" y="147"/>
                  <a:pt x="64" y="148"/>
                  <a:pt x="64" y="147"/>
                </a:cubicBezTo>
                <a:cubicBezTo>
                  <a:pt x="63" y="147"/>
                  <a:pt x="63" y="146"/>
                  <a:pt x="62" y="146"/>
                </a:cubicBezTo>
                <a:cubicBezTo>
                  <a:pt x="63" y="149"/>
                  <a:pt x="58" y="150"/>
                  <a:pt x="57" y="149"/>
                </a:cubicBezTo>
                <a:cubicBezTo>
                  <a:pt x="57" y="149"/>
                  <a:pt x="56" y="151"/>
                  <a:pt x="56" y="152"/>
                </a:cubicBezTo>
                <a:close/>
                <a:moveTo>
                  <a:pt x="176" y="147"/>
                </a:moveTo>
                <a:cubicBezTo>
                  <a:pt x="175" y="148"/>
                  <a:pt x="174" y="150"/>
                  <a:pt x="174" y="151"/>
                </a:cubicBezTo>
                <a:cubicBezTo>
                  <a:pt x="176" y="154"/>
                  <a:pt x="177" y="158"/>
                  <a:pt x="178" y="161"/>
                </a:cubicBezTo>
                <a:cubicBezTo>
                  <a:pt x="179" y="160"/>
                  <a:pt x="180" y="158"/>
                  <a:pt x="183" y="158"/>
                </a:cubicBezTo>
                <a:cubicBezTo>
                  <a:pt x="183" y="158"/>
                  <a:pt x="183" y="159"/>
                  <a:pt x="183" y="159"/>
                </a:cubicBezTo>
                <a:cubicBezTo>
                  <a:pt x="177" y="164"/>
                  <a:pt x="173" y="179"/>
                  <a:pt x="181" y="184"/>
                </a:cubicBezTo>
                <a:cubicBezTo>
                  <a:pt x="181" y="182"/>
                  <a:pt x="186" y="183"/>
                  <a:pt x="188" y="181"/>
                </a:cubicBezTo>
                <a:cubicBezTo>
                  <a:pt x="188" y="180"/>
                  <a:pt x="188" y="179"/>
                  <a:pt x="188" y="177"/>
                </a:cubicBezTo>
                <a:cubicBezTo>
                  <a:pt x="189" y="173"/>
                  <a:pt x="193" y="175"/>
                  <a:pt x="196" y="175"/>
                </a:cubicBezTo>
                <a:cubicBezTo>
                  <a:pt x="200" y="175"/>
                  <a:pt x="202" y="173"/>
                  <a:pt x="205" y="173"/>
                </a:cubicBezTo>
                <a:cubicBezTo>
                  <a:pt x="207" y="173"/>
                  <a:pt x="208" y="172"/>
                  <a:pt x="210" y="173"/>
                </a:cubicBezTo>
                <a:cubicBezTo>
                  <a:pt x="215" y="174"/>
                  <a:pt x="217" y="178"/>
                  <a:pt x="217" y="182"/>
                </a:cubicBezTo>
                <a:cubicBezTo>
                  <a:pt x="219" y="180"/>
                  <a:pt x="220" y="177"/>
                  <a:pt x="221" y="175"/>
                </a:cubicBezTo>
                <a:cubicBezTo>
                  <a:pt x="220" y="169"/>
                  <a:pt x="217" y="164"/>
                  <a:pt x="212" y="161"/>
                </a:cubicBezTo>
                <a:cubicBezTo>
                  <a:pt x="212" y="161"/>
                  <a:pt x="212" y="161"/>
                  <a:pt x="212" y="160"/>
                </a:cubicBezTo>
                <a:cubicBezTo>
                  <a:pt x="206" y="158"/>
                  <a:pt x="201" y="155"/>
                  <a:pt x="194" y="156"/>
                </a:cubicBezTo>
                <a:cubicBezTo>
                  <a:pt x="192" y="154"/>
                  <a:pt x="190" y="154"/>
                  <a:pt x="187" y="154"/>
                </a:cubicBezTo>
                <a:cubicBezTo>
                  <a:pt x="186" y="154"/>
                  <a:pt x="186" y="154"/>
                  <a:pt x="186" y="153"/>
                </a:cubicBezTo>
                <a:cubicBezTo>
                  <a:pt x="188" y="151"/>
                  <a:pt x="190" y="153"/>
                  <a:pt x="193" y="153"/>
                </a:cubicBezTo>
                <a:cubicBezTo>
                  <a:pt x="191" y="151"/>
                  <a:pt x="189" y="150"/>
                  <a:pt x="188" y="148"/>
                </a:cubicBezTo>
                <a:cubicBezTo>
                  <a:pt x="185" y="149"/>
                  <a:pt x="184" y="153"/>
                  <a:pt x="180" y="154"/>
                </a:cubicBezTo>
                <a:cubicBezTo>
                  <a:pt x="179" y="152"/>
                  <a:pt x="178" y="149"/>
                  <a:pt x="176" y="147"/>
                </a:cubicBezTo>
                <a:close/>
                <a:moveTo>
                  <a:pt x="203" y="149"/>
                </a:moveTo>
                <a:cubicBezTo>
                  <a:pt x="200" y="152"/>
                  <a:pt x="206" y="153"/>
                  <a:pt x="206" y="156"/>
                </a:cubicBezTo>
                <a:cubicBezTo>
                  <a:pt x="208" y="156"/>
                  <a:pt x="210" y="158"/>
                  <a:pt x="212" y="158"/>
                </a:cubicBezTo>
                <a:cubicBezTo>
                  <a:pt x="210" y="154"/>
                  <a:pt x="208" y="151"/>
                  <a:pt x="203" y="149"/>
                </a:cubicBezTo>
                <a:close/>
                <a:moveTo>
                  <a:pt x="234" y="180"/>
                </a:moveTo>
                <a:cubicBezTo>
                  <a:pt x="235" y="183"/>
                  <a:pt x="240" y="184"/>
                  <a:pt x="244" y="183"/>
                </a:cubicBezTo>
                <a:cubicBezTo>
                  <a:pt x="248" y="172"/>
                  <a:pt x="250" y="162"/>
                  <a:pt x="252" y="152"/>
                </a:cubicBezTo>
                <a:cubicBezTo>
                  <a:pt x="250" y="151"/>
                  <a:pt x="247" y="151"/>
                  <a:pt x="245" y="151"/>
                </a:cubicBezTo>
                <a:cubicBezTo>
                  <a:pt x="244" y="151"/>
                  <a:pt x="245" y="149"/>
                  <a:pt x="244" y="149"/>
                </a:cubicBezTo>
                <a:cubicBezTo>
                  <a:pt x="240" y="160"/>
                  <a:pt x="237" y="169"/>
                  <a:pt x="234" y="180"/>
                </a:cubicBezTo>
                <a:close/>
                <a:moveTo>
                  <a:pt x="268" y="155"/>
                </a:moveTo>
                <a:cubicBezTo>
                  <a:pt x="269" y="154"/>
                  <a:pt x="269" y="154"/>
                  <a:pt x="270" y="154"/>
                </a:cubicBezTo>
                <a:cubicBezTo>
                  <a:pt x="270" y="152"/>
                  <a:pt x="270" y="151"/>
                  <a:pt x="270" y="150"/>
                </a:cubicBezTo>
                <a:cubicBezTo>
                  <a:pt x="269" y="151"/>
                  <a:pt x="268" y="154"/>
                  <a:pt x="268" y="155"/>
                </a:cubicBezTo>
                <a:close/>
                <a:moveTo>
                  <a:pt x="272" y="151"/>
                </a:moveTo>
                <a:cubicBezTo>
                  <a:pt x="272" y="160"/>
                  <a:pt x="273" y="167"/>
                  <a:pt x="273" y="174"/>
                </a:cubicBezTo>
                <a:cubicBezTo>
                  <a:pt x="276" y="179"/>
                  <a:pt x="284" y="176"/>
                  <a:pt x="288" y="174"/>
                </a:cubicBezTo>
                <a:cubicBezTo>
                  <a:pt x="288" y="166"/>
                  <a:pt x="288" y="157"/>
                  <a:pt x="287" y="150"/>
                </a:cubicBezTo>
                <a:cubicBezTo>
                  <a:pt x="283" y="153"/>
                  <a:pt x="276" y="154"/>
                  <a:pt x="272" y="151"/>
                </a:cubicBezTo>
                <a:close/>
                <a:moveTo>
                  <a:pt x="83" y="153"/>
                </a:moveTo>
                <a:cubicBezTo>
                  <a:pt x="81" y="152"/>
                  <a:pt x="79" y="151"/>
                  <a:pt x="77" y="151"/>
                </a:cubicBezTo>
                <a:cubicBezTo>
                  <a:pt x="72" y="151"/>
                  <a:pt x="68" y="153"/>
                  <a:pt x="64" y="151"/>
                </a:cubicBezTo>
                <a:cubicBezTo>
                  <a:pt x="62" y="154"/>
                  <a:pt x="58" y="156"/>
                  <a:pt x="57" y="159"/>
                </a:cubicBezTo>
                <a:cubicBezTo>
                  <a:pt x="56" y="163"/>
                  <a:pt x="58" y="168"/>
                  <a:pt x="60" y="171"/>
                </a:cubicBezTo>
                <a:cubicBezTo>
                  <a:pt x="65" y="174"/>
                  <a:pt x="69" y="178"/>
                  <a:pt x="74" y="177"/>
                </a:cubicBezTo>
                <a:cubicBezTo>
                  <a:pt x="74" y="176"/>
                  <a:pt x="74" y="175"/>
                  <a:pt x="74" y="174"/>
                </a:cubicBezTo>
                <a:cubicBezTo>
                  <a:pt x="76" y="174"/>
                  <a:pt x="78" y="174"/>
                  <a:pt x="79" y="172"/>
                </a:cubicBezTo>
                <a:cubicBezTo>
                  <a:pt x="79" y="170"/>
                  <a:pt x="78" y="168"/>
                  <a:pt x="80" y="167"/>
                </a:cubicBezTo>
                <a:cubicBezTo>
                  <a:pt x="83" y="166"/>
                  <a:pt x="83" y="162"/>
                  <a:pt x="81" y="161"/>
                </a:cubicBezTo>
                <a:cubicBezTo>
                  <a:pt x="80" y="160"/>
                  <a:pt x="80" y="160"/>
                  <a:pt x="80" y="159"/>
                </a:cubicBezTo>
                <a:cubicBezTo>
                  <a:pt x="82" y="156"/>
                  <a:pt x="87" y="158"/>
                  <a:pt x="90" y="158"/>
                </a:cubicBezTo>
                <a:cubicBezTo>
                  <a:pt x="90" y="154"/>
                  <a:pt x="87" y="154"/>
                  <a:pt x="83" y="153"/>
                </a:cubicBezTo>
                <a:close/>
                <a:moveTo>
                  <a:pt x="198" y="154"/>
                </a:moveTo>
                <a:cubicBezTo>
                  <a:pt x="200" y="153"/>
                  <a:pt x="202" y="155"/>
                  <a:pt x="203" y="154"/>
                </a:cubicBezTo>
                <a:cubicBezTo>
                  <a:pt x="202" y="152"/>
                  <a:pt x="199" y="150"/>
                  <a:pt x="198" y="154"/>
                </a:cubicBezTo>
                <a:close/>
                <a:moveTo>
                  <a:pt x="43" y="176"/>
                </a:moveTo>
                <a:cubicBezTo>
                  <a:pt x="43" y="181"/>
                  <a:pt x="45" y="186"/>
                  <a:pt x="48" y="190"/>
                </a:cubicBezTo>
                <a:cubicBezTo>
                  <a:pt x="51" y="192"/>
                  <a:pt x="55" y="195"/>
                  <a:pt x="60" y="196"/>
                </a:cubicBezTo>
                <a:cubicBezTo>
                  <a:pt x="63" y="196"/>
                  <a:pt x="69" y="196"/>
                  <a:pt x="72" y="195"/>
                </a:cubicBezTo>
                <a:cubicBezTo>
                  <a:pt x="80" y="193"/>
                  <a:pt x="84" y="182"/>
                  <a:pt x="81" y="174"/>
                </a:cubicBezTo>
                <a:cubicBezTo>
                  <a:pt x="80" y="174"/>
                  <a:pt x="79" y="174"/>
                  <a:pt x="79" y="175"/>
                </a:cubicBezTo>
                <a:cubicBezTo>
                  <a:pt x="83" y="180"/>
                  <a:pt x="74" y="184"/>
                  <a:pt x="69" y="185"/>
                </a:cubicBezTo>
                <a:cubicBezTo>
                  <a:pt x="68" y="185"/>
                  <a:pt x="67" y="184"/>
                  <a:pt x="66" y="184"/>
                </a:cubicBezTo>
                <a:cubicBezTo>
                  <a:pt x="65" y="184"/>
                  <a:pt x="64" y="185"/>
                  <a:pt x="63" y="185"/>
                </a:cubicBezTo>
                <a:cubicBezTo>
                  <a:pt x="63" y="185"/>
                  <a:pt x="62" y="184"/>
                  <a:pt x="62" y="184"/>
                </a:cubicBezTo>
                <a:cubicBezTo>
                  <a:pt x="56" y="183"/>
                  <a:pt x="53" y="180"/>
                  <a:pt x="50" y="176"/>
                </a:cubicBezTo>
                <a:cubicBezTo>
                  <a:pt x="49" y="173"/>
                  <a:pt x="48" y="168"/>
                  <a:pt x="51" y="164"/>
                </a:cubicBezTo>
                <a:cubicBezTo>
                  <a:pt x="52" y="164"/>
                  <a:pt x="53" y="163"/>
                  <a:pt x="55" y="162"/>
                </a:cubicBezTo>
                <a:cubicBezTo>
                  <a:pt x="54" y="159"/>
                  <a:pt x="56" y="158"/>
                  <a:pt x="57" y="156"/>
                </a:cubicBezTo>
                <a:cubicBezTo>
                  <a:pt x="56" y="155"/>
                  <a:pt x="56" y="154"/>
                  <a:pt x="55" y="153"/>
                </a:cubicBezTo>
                <a:cubicBezTo>
                  <a:pt x="52" y="160"/>
                  <a:pt x="44" y="166"/>
                  <a:pt x="43" y="176"/>
                </a:cubicBezTo>
                <a:close/>
                <a:moveTo>
                  <a:pt x="266" y="157"/>
                </a:moveTo>
                <a:cubicBezTo>
                  <a:pt x="266" y="160"/>
                  <a:pt x="265" y="161"/>
                  <a:pt x="266" y="163"/>
                </a:cubicBezTo>
                <a:cubicBezTo>
                  <a:pt x="266" y="160"/>
                  <a:pt x="269" y="159"/>
                  <a:pt x="269" y="157"/>
                </a:cubicBezTo>
                <a:cubicBezTo>
                  <a:pt x="268" y="157"/>
                  <a:pt x="267" y="157"/>
                  <a:pt x="266" y="157"/>
                </a:cubicBezTo>
                <a:close/>
                <a:moveTo>
                  <a:pt x="266" y="167"/>
                </a:moveTo>
                <a:cubicBezTo>
                  <a:pt x="268" y="168"/>
                  <a:pt x="268" y="166"/>
                  <a:pt x="271" y="166"/>
                </a:cubicBezTo>
                <a:cubicBezTo>
                  <a:pt x="271" y="163"/>
                  <a:pt x="271" y="161"/>
                  <a:pt x="270" y="158"/>
                </a:cubicBezTo>
                <a:cubicBezTo>
                  <a:pt x="269" y="161"/>
                  <a:pt x="267" y="164"/>
                  <a:pt x="266" y="167"/>
                </a:cubicBezTo>
                <a:close/>
                <a:moveTo>
                  <a:pt x="83" y="160"/>
                </a:moveTo>
                <a:cubicBezTo>
                  <a:pt x="83" y="161"/>
                  <a:pt x="85" y="162"/>
                  <a:pt x="86" y="164"/>
                </a:cubicBezTo>
                <a:cubicBezTo>
                  <a:pt x="85" y="165"/>
                  <a:pt x="85" y="165"/>
                  <a:pt x="85" y="166"/>
                </a:cubicBezTo>
                <a:cubicBezTo>
                  <a:pt x="86" y="167"/>
                  <a:pt x="86" y="169"/>
                  <a:pt x="88" y="170"/>
                </a:cubicBezTo>
                <a:cubicBezTo>
                  <a:pt x="89" y="168"/>
                  <a:pt x="92" y="167"/>
                  <a:pt x="93" y="165"/>
                </a:cubicBezTo>
                <a:cubicBezTo>
                  <a:pt x="91" y="163"/>
                  <a:pt x="88" y="158"/>
                  <a:pt x="83" y="160"/>
                </a:cubicBezTo>
                <a:close/>
                <a:moveTo>
                  <a:pt x="52" y="167"/>
                </a:moveTo>
                <a:cubicBezTo>
                  <a:pt x="51" y="172"/>
                  <a:pt x="52" y="178"/>
                  <a:pt x="57" y="180"/>
                </a:cubicBezTo>
                <a:cubicBezTo>
                  <a:pt x="59" y="180"/>
                  <a:pt x="60" y="178"/>
                  <a:pt x="62" y="177"/>
                </a:cubicBezTo>
                <a:cubicBezTo>
                  <a:pt x="62" y="179"/>
                  <a:pt x="61" y="180"/>
                  <a:pt x="59" y="181"/>
                </a:cubicBezTo>
                <a:cubicBezTo>
                  <a:pt x="65" y="184"/>
                  <a:pt x="77" y="183"/>
                  <a:pt x="78" y="177"/>
                </a:cubicBezTo>
                <a:cubicBezTo>
                  <a:pt x="77" y="177"/>
                  <a:pt x="77" y="178"/>
                  <a:pt x="76" y="179"/>
                </a:cubicBezTo>
                <a:cubicBezTo>
                  <a:pt x="74" y="180"/>
                  <a:pt x="71" y="179"/>
                  <a:pt x="70" y="179"/>
                </a:cubicBezTo>
                <a:cubicBezTo>
                  <a:pt x="69" y="180"/>
                  <a:pt x="70" y="182"/>
                  <a:pt x="68" y="182"/>
                </a:cubicBezTo>
                <a:cubicBezTo>
                  <a:pt x="68" y="180"/>
                  <a:pt x="68" y="179"/>
                  <a:pt x="68" y="178"/>
                </a:cubicBezTo>
                <a:cubicBezTo>
                  <a:pt x="64" y="176"/>
                  <a:pt x="61" y="174"/>
                  <a:pt x="58" y="171"/>
                </a:cubicBezTo>
                <a:cubicBezTo>
                  <a:pt x="57" y="172"/>
                  <a:pt x="56" y="175"/>
                  <a:pt x="54" y="174"/>
                </a:cubicBezTo>
                <a:cubicBezTo>
                  <a:pt x="55" y="172"/>
                  <a:pt x="56" y="171"/>
                  <a:pt x="57" y="169"/>
                </a:cubicBezTo>
                <a:cubicBezTo>
                  <a:pt x="56" y="168"/>
                  <a:pt x="55" y="166"/>
                  <a:pt x="54" y="165"/>
                </a:cubicBezTo>
                <a:cubicBezTo>
                  <a:pt x="54" y="165"/>
                  <a:pt x="55" y="164"/>
                  <a:pt x="54" y="164"/>
                </a:cubicBezTo>
                <a:cubicBezTo>
                  <a:pt x="53" y="165"/>
                  <a:pt x="52" y="166"/>
                  <a:pt x="52" y="167"/>
                </a:cubicBezTo>
                <a:close/>
                <a:moveTo>
                  <a:pt x="90" y="170"/>
                </a:moveTo>
                <a:cubicBezTo>
                  <a:pt x="92" y="171"/>
                  <a:pt x="93" y="171"/>
                  <a:pt x="94" y="169"/>
                </a:cubicBezTo>
                <a:cubicBezTo>
                  <a:pt x="93" y="169"/>
                  <a:pt x="94" y="168"/>
                  <a:pt x="94" y="167"/>
                </a:cubicBezTo>
                <a:cubicBezTo>
                  <a:pt x="93" y="168"/>
                  <a:pt x="91" y="169"/>
                  <a:pt x="90" y="170"/>
                </a:cubicBezTo>
                <a:close/>
                <a:moveTo>
                  <a:pt x="259" y="183"/>
                </a:moveTo>
                <a:cubicBezTo>
                  <a:pt x="260" y="178"/>
                  <a:pt x="263" y="172"/>
                  <a:pt x="262" y="168"/>
                </a:cubicBezTo>
                <a:cubicBezTo>
                  <a:pt x="260" y="173"/>
                  <a:pt x="260" y="178"/>
                  <a:pt x="259" y="183"/>
                </a:cubicBezTo>
                <a:close/>
                <a:moveTo>
                  <a:pt x="265" y="169"/>
                </a:moveTo>
                <a:cubicBezTo>
                  <a:pt x="264" y="171"/>
                  <a:pt x="263" y="174"/>
                  <a:pt x="263" y="177"/>
                </a:cubicBezTo>
                <a:cubicBezTo>
                  <a:pt x="266" y="175"/>
                  <a:pt x="267" y="172"/>
                  <a:pt x="269" y="169"/>
                </a:cubicBezTo>
                <a:cubicBezTo>
                  <a:pt x="268" y="169"/>
                  <a:pt x="266" y="169"/>
                  <a:pt x="265" y="169"/>
                </a:cubicBezTo>
                <a:close/>
                <a:moveTo>
                  <a:pt x="264" y="180"/>
                </a:moveTo>
                <a:cubicBezTo>
                  <a:pt x="266" y="180"/>
                  <a:pt x="269" y="177"/>
                  <a:pt x="271" y="176"/>
                </a:cubicBezTo>
                <a:cubicBezTo>
                  <a:pt x="271" y="174"/>
                  <a:pt x="271" y="171"/>
                  <a:pt x="271" y="170"/>
                </a:cubicBezTo>
                <a:cubicBezTo>
                  <a:pt x="268" y="173"/>
                  <a:pt x="266" y="177"/>
                  <a:pt x="264" y="180"/>
                </a:cubicBezTo>
                <a:close/>
                <a:moveTo>
                  <a:pt x="136" y="191"/>
                </a:moveTo>
                <a:cubicBezTo>
                  <a:pt x="135" y="192"/>
                  <a:pt x="134" y="193"/>
                  <a:pt x="134" y="194"/>
                </a:cubicBezTo>
                <a:cubicBezTo>
                  <a:pt x="135" y="193"/>
                  <a:pt x="135" y="195"/>
                  <a:pt x="136" y="194"/>
                </a:cubicBezTo>
                <a:cubicBezTo>
                  <a:pt x="137" y="193"/>
                  <a:pt x="137" y="192"/>
                  <a:pt x="139" y="191"/>
                </a:cubicBezTo>
                <a:cubicBezTo>
                  <a:pt x="147" y="187"/>
                  <a:pt x="156" y="181"/>
                  <a:pt x="166" y="182"/>
                </a:cubicBezTo>
                <a:cubicBezTo>
                  <a:pt x="165" y="182"/>
                  <a:pt x="166" y="181"/>
                  <a:pt x="166" y="181"/>
                </a:cubicBezTo>
                <a:cubicBezTo>
                  <a:pt x="168" y="178"/>
                  <a:pt x="169" y="177"/>
                  <a:pt x="170" y="174"/>
                </a:cubicBezTo>
                <a:cubicBezTo>
                  <a:pt x="156" y="175"/>
                  <a:pt x="145" y="183"/>
                  <a:pt x="136" y="191"/>
                </a:cubicBezTo>
                <a:close/>
                <a:moveTo>
                  <a:pt x="177" y="184"/>
                </a:moveTo>
                <a:cubicBezTo>
                  <a:pt x="175" y="181"/>
                  <a:pt x="175" y="178"/>
                  <a:pt x="174" y="174"/>
                </a:cubicBezTo>
                <a:cubicBezTo>
                  <a:pt x="173" y="175"/>
                  <a:pt x="172" y="175"/>
                  <a:pt x="171" y="176"/>
                </a:cubicBezTo>
                <a:cubicBezTo>
                  <a:pt x="170" y="177"/>
                  <a:pt x="170" y="179"/>
                  <a:pt x="169" y="180"/>
                </a:cubicBezTo>
                <a:cubicBezTo>
                  <a:pt x="169" y="180"/>
                  <a:pt x="169" y="181"/>
                  <a:pt x="169" y="181"/>
                </a:cubicBezTo>
                <a:cubicBezTo>
                  <a:pt x="169" y="182"/>
                  <a:pt x="168" y="182"/>
                  <a:pt x="168" y="182"/>
                </a:cubicBezTo>
                <a:cubicBezTo>
                  <a:pt x="171" y="183"/>
                  <a:pt x="175" y="183"/>
                  <a:pt x="177" y="184"/>
                </a:cubicBezTo>
                <a:close/>
                <a:moveTo>
                  <a:pt x="212" y="182"/>
                </a:moveTo>
                <a:cubicBezTo>
                  <a:pt x="212" y="181"/>
                  <a:pt x="214" y="180"/>
                  <a:pt x="214" y="179"/>
                </a:cubicBezTo>
                <a:cubicBezTo>
                  <a:pt x="214" y="177"/>
                  <a:pt x="211" y="174"/>
                  <a:pt x="209" y="175"/>
                </a:cubicBezTo>
                <a:cubicBezTo>
                  <a:pt x="209" y="176"/>
                  <a:pt x="208" y="178"/>
                  <a:pt x="207" y="178"/>
                </a:cubicBezTo>
                <a:cubicBezTo>
                  <a:pt x="206" y="177"/>
                  <a:pt x="207" y="176"/>
                  <a:pt x="207" y="175"/>
                </a:cubicBezTo>
                <a:cubicBezTo>
                  <a:pt x="204" y="174"/>
                  <a:pt x="201" y="176"/>
                  <a:pt x="200" y="176"/>
                </a:cubicBezTo>
                <a:cubicBezTo>
                  <a:pt x="201" y="177"/>
                  <a:pt x="201" y="178"/>
                  <a:pt x="201" y="179"/>
                </a:cubicBezTo>
                <a:cubicBezTo>
                  <a:pt x="206" y="178"/>
                  <a:pt x="209" y="181"/>
                  <a:pt x="212" y="182"/>
                </a:cubicBezTo>
                <a:close/>
                <a:moveTo>
                  <a:pt x="190" y="181"/>
                </a:moveTo>
                <a:cubicBezTo>
                  <a:pt x="193" y="179"/>
                  <a:pt x="196" y="180"/>
                  <a:pt x="199" y="178"/>
                </a:cubicBezTo>
                <a:cubicBezTo>
                  <a:pt x="199" y="178"/>
                  <a:pt x="199" y="178"/>
                  <a:pt x="199" y="177"/>
                </a:cubicBezTo>
                <a:cubicBezTo>
                  <a:pt x="196" y="177"/>
                  <a:pt x="188" y="175"/>
                  <a:pt x="190" y="181"/>
                </a:cubicBezTo>
                <a:close/>
                <a:moveTo>
                  <a:pt x="273" y="181"/>
                </a:moveTo>
                <a:cubicBezTo>
                  <a:pt x="273" y="183"/>
                  <a:pt x="273" y="183"/>
                  <a:pt x="273" y="185"/>
                </a:cubicBezTo>
                <a:cubicBezTo>
                  <a:pt x="273" y="184"/>
                  <a:pt x="273" y="185"/>
                  <a:pt x="274" y="185"/>
                </a:cubicBezTo>
                <a:cubicBezTo>
                  <a:pt x="277" y="189"/>
                  <a:pt x="285" y="186"/>
                  <a:pt x="289" y="184"/>
                </a:cubicBezTo>
                <a:cubicBezTo>
                  <a:pt x="288" y="183"/>
                  <a:pt x="288" y="181"/>
                  <a:pt x="288" y="179"/>
                </a:cubicBezTo>
                <a:cubicBezTo>
                  <a:pt x="285" y="181"/>
                  <a:pt x="278" y="182"/>
                  <a:pt x="273" y="181"/>
                </a:cubicBezTo>
                <a:close/>
                <a:moveTo>
                  <a:pt x="270" y="180"/>
                </a:moveTo>
                <a:cubicBezTo>
                  <a:pt x="270" y="180"/>
                  <a:pt x="269" y="180"/>
                  <a:pt x="269" y="180"/>
                </a:cubicBezTo>
                <a:cubicBezTo>
                  <a:pt x="266" y="181"/>
                  <a:pt x="264" y="182"/>
                  <a:pt x="262" y="184"/>
                </a:cubicBezTo>
                <a:cubicBezTo>
                  <a:pt x="262" y="183"/>
                  <a:pt x="261" y="184"/>
                  <a:pt x="261" y="184"/>
                </a:cubicBezTo>
                <a:cubicBezTo>
                  <a:pt x="261" y="186"/>
                  <a:pt x="260" y="186"/>
                  <a:pt x="260" y="187"/>
                </a:cubicBezTo>
                <a:cubicBezTo>
                  <a:pt x="262" y="188"/>
                  <a:pt x="264" y="187"/>
                  <a:pt x="266" y="187"/>
                </a:cubicBezTo>
                <a:cubicBezTo>
                  <a:pt x="267" y="185"/>
                  <a:pt x="268" y="183"/>
                  <a:pt x="270" y="180"/>
                </a:cubicBezTo>
                <a:close/>
                <a:moveTo>
                  <a:pt x="269" y="187"/>
                </a:moveTo>
                <a:cubicBezTo>
                  <a:pt x="269" y="186"/>
                  <a:pt x="270" y="185"/>
                  <a:pt x="271" y="185"/>
                </a:cubicBezTo>
                <a:cubicBezTo>
                  <a:pt x="271" y="183"/>
                  <a:pt x="271" y="182"/>
                  <a:pt x="271" y="181"/>
                </a:cubicBezTo>
                <a:cubicBezTo>
                  <a:pt x="270" y="183"/>
                  <a:pt x="270" y="185"/>
                  <a:pt x="269" y="187"/>
                </a:cubicBezTo>
                <a:close/>
                <a:moveTo>
                  <a:pt x="195" y="204"/>
                </a:moveTo>
                <a:cubicBezTo>
                  <a:pt x="196" y="200"/>
                  <a:pt x="198" y="196"/>
                  <a:pt x="201" y="195"/>
                </a:cubicBezTo>
                <a:cubicBezTo>
                  <a:pt x="203" y="198"/>
                  <a:pt x="200" y="202"/>
                  <a:pt x="204" y="204"/>
                </a:cubicBezTo>
                <a:cubicBezTo>
                  <a:pt x="207" y="202"/>
                  <a:pt x="205" y="200"/>
                  <a:pt x="205" y="198"/>
                </a:cubicBezTo>
                <a:cubicBezTo>
                  <a:pt x="206" y="194"/>
                  <a:pt x="213" y="193"/>
                  <a:pt x="211" y="188"/>
                </a:cubicBezTo>
                <a:cubicBezTo>
                  <a:pt x="211" y="188"/>
                  <a:pt x="212" y="188"/>
                  <a:pt x="212" y="187"/>
                </a:cubicBezTo>
                <a:cubicBezTo>
                  <a:pt x="212" y="186"/>
                  <a:pt x="211" y="186"/>
                  <a:pt x="211" y="184"/>
                </a:cubicBezTo>
                <a:cubicBezTo>
                  <a:pt x="209" y="183"/>
                  <a:pt x="207" y="182"/>
                  <a:pt x="205" y="181"/>
                </a:cubicBezTo>
                <a:cubicBezTo>
                  <a:pt x="195" y="180"/>
                  <a:pt x="189" y="183"/>
                  <a:pt x="186" y="190"/>
                </a:cubicBezTo>
                <a:cubicBezTo>
                  <a:pt x="185" y="192"/>
                  <a:pt x="184" y="198"/>
                  <a:pt x="186" y="199"/>
                </a:cubicBezTo>
                <a:cubicBezTo>
                  <a:pt x="186" y="195"/>
                  <a:pt x="187" y="193"/>
                  <a:pt x="188" y="190"/>
                </a:cubicBezTo>
                <a:cubicBezTo>
                  <a:pt x="189" y="192"/>
                  <a:pt x="187" y="195"/>
                  <a:pt x="187" y="197"/>
                </a:cubicBezTo>
                <a:cubicBezTo>
                  <a:pt x="188" y="200"/>
                  <a:pt x="189" y="202"/>
                  <a:pt x="190" y="204"/>
                </a:cubicBezTo>
                <a:cubicBezTo>
                  <a:pt x="189" y="199"/>
                  <a:pt x="191" y="194"/>
                  <a:pt x="194" y="190"/>
                </a:cubicBezTo>
                <a:cubicBezTo>
                  <a:pt x="195" y="193"/>
                  <a:pt x="191" y="198"/>
                  <a:pt x="192" y="202"/>
                </a:cubicBezTo>
                <a:cubicBezTo>
                  <a:pt x="192" y="203"/>
                  <a:pt x="193" y="204"/>
                  <a:pt x="193" y="205"/>
                </a:cubicBezTo>
                <a:cubicBezTo>
                  <a:pt x="194" y="205"/>
                  <a:pt x="193" y="203"/>
                  <a:pt x="195" y="204"/>
                </a:cubicBezTo>
                <a:close/>
                <a:moveTo>
                  <a:pt x="213" y="183"/>
                </a:moveTo>
                <a:cubicBezTo>
                  <a:pt x="214" y="183"/>
                  <a:pt x="214" y="185"/>
                  <a:pt x="214" y="186"/>
                </a:cubicBezTo>
                <a:cubicBezTo>
                  <a:pt x="215" y="186"/>
                  <a:pt x="215" y="185"/>
                  <a:pt x="215" y="184"/>
                </a:cubicBezTo>
                <a:cubicBezTo>
                  <a:pt x="214" y="184"/>
                  <a:pt x="215" y="182"/>
                  <a:pt x="215" y="182"/>
                </a:cubicBezTo>
                <a:cubicBezTo>
                  <a:pt x="214" y="182"/>
                  <a:pt x="213" y="182"/>
                  <a:pt x="213" y="183"/>
                </a:cubicBezTo>
                <a:close/>
                <a:moveTo>
                  <a:pt x="91" y="188"/>
                </a:moveTo>
                <a:cubicBezTo>
                  <a:pt x="92" y="188"/>
                  <a:pt x="94" y="188"/>
                  <a:pt x="96" y="188"/>
                </a:cubicBezTo>
                <a:cubicBezTo>
                  <a:pt x="105" y="189"/>
                  <a:pt x="116" y="187"/>
                  <a:pt x="125" y="190"/>
                </a:cubicBezTo>
                <a:cubicBezTo>
                  <a:pt x="122" y="187"/>
                  <a:pt x="119" y="186"/>
                  <a:pt x="114" y="185"/>
                </a:cubicBezTo>
                <a:cubicBezTo>
                  <a:pt x="105" y="183"/>
                  <a:pt x="95" y="184"/>
                  <a:pt x="85" y="186"/>
                </a:cubicBezTo>
                <a:cubicBezTo>
                  <a:pt x="85" y="189"/>
                  <a:pt x="89" y="188"/>
                  <a:pt x="91" y="188"/>
                </a:cubicBezTo>
                <a:close/>
                <a:moveTo>
                  <a:pt x="164" y="196"/>
                </a:moveTo>
                <a:cubicBezTo>
                  <a:pt x="170" y="197"/>
                  <a:pt x="176" y="200"/>
                  <a:pt x="178" y="195"/>
                </a:cubicBezTo>
                <a:cubicBezTo>
                  <a:pt x="170" y="193"/>
                  <a:pt x="162" y="192"/>
                  <a:pt x="155" y="192"/>
                </a:cubicBezTo>
                <a:cubicBezTo>
                  <a:pt x="152" y="192"/>
                  <a:pt x="149" y="193"/>
                  <a:pt x="146" y="193"/>
                </a:cubicBezTo>
                <a:cubicBezTo>
                  <a:pt x="154" y="187"/>
                  <a:pt x="167" y="191"/>
                  <a:pt x="176" y="192"/>
                </a:cubicBezTo>
                <a:cubicBezTo>
                  <a:pt x="177" y="191"/>
                  <a:pt x="177" y="190"/>
                  <a:pt x="177" y="189"/>
                </a:cubicBezTo>
                <a:cubicBezTo>
                  <a:pt x="171" y="186"/>
                  <a:pt x="162" y="190"/>
                  <a:pt x="155" y="188"/>
                </a:cubicBezTo>
                <a:cubicBezTo>
                  <a:pt x="160" y="187"/>
                  <a:pt x="165" y="186"/>
                  <a:pt x="169" y="186"/>
                </a:cubicBezTo>
                <a:cubicBezTo>
                  <a:pt x="171" y="186"/>
                  <a:pt x="173" y="186"/>
                  <a:pt x="174" y="185"/>
                </a:cubicBezTo>
                <a:cubicBezTo>
                  <a:pt x="161" y="181"/>
                  <a:pt x="147" y="188"/>
                  <a:pt x="138" y="194"/>
                </a:cubicBezTo>
                <a:cubicBezTo>
                  <a:pt x="138" y="194"/>
                  <a:pt x="138" y="194"/>
                  <a:pt x="138" y="195"/>
                </a:cubicBezTo>
                <a:cubicBezTo>
                  <a:pt x="144" y="196"/>
                  <a:pt x="155" y="194"/>
                  <a:pt x="164" y="196"/>
                </a:cubicBezTo>
                <a:close/>
                <a:moveTo>
                  <a:pt x="184" y="187"/>
                </a:moveTo>
                <a:cubicBezTo>
                  <a:pt x="185" y="187"/>
                  <a:pt x="186" y="186"/>
                  <a:pt x="185" y="185"/>
                </a:cubicBezTo>
                <a:cubicBezTo>
                  <a:pt x="186" y="185"/>
                  <a:pt x="187" y="185"/>
                  <a:pt x="187" y="184"/>
                </a:cubicBezTo>
                <a:cubicBezTo>
                  <a:pt x="186" y="185"/>
                  <a:pt x="182" y="186"/>
                  <a:pt x="184" y="187"/>
                </a:cubicBezTo>
                <a:close/>
                <a:moveTo>
                  <a:pt x="180" y="187"/>
                </a:moveTo>
                <a:cubicBezTo>
                  <a:pt x="179" y="186"/>
                  <a:pt x="178" y="185"/>
                  <a:pt x="177" y="185"/>
                </a:cubicBezTo>
                <a:cubicBezTo>
                  <a:pt x="177" y="186"/>
                  <a:pt x="177" y="186"/>
                  <a:pt x="177" y="187"/>
                </a:cubicBezTo>
                <a:cubicBezTo>
                  <a:pt x="178" y="186"/>
                  <a:pt x="179" y="187"/>
                  <a:pt x="180" y="187"/>
                </a:cubicBezTo>
                <a:close/>
                <a:moveTo>
                  <a:pt x="83" y="189"/>
                </a:moveTo>
                <a:cubicBezTo>
                  <a:pt x="83" y="188"/>
                  <a:pt x="84" y="188"/>
                  <a:pt x="84" y="188"/>
                </a:cubicBezTo>
                <a:cubicBezTo>
                  <a:pt x="84" y="187"/>
                  <a:pt x="83" y="187"/>
                  <a:pt x="83" y="188"/>
                </a:cubicBezTo>
                <a:cubicBezTo>
                  <a:pt x="83" y="188"/>
                  <a:pt x="82" y="188"/>
                  <a:pt x="83" y="189"/>
                </a:cubicBezTo>
                <a:close/>
                <a:moveTo>
                  <a:pt x="208" y="199"/>
                </a:moveTo>
                <a:cubicBezTo>
                  <a:pt x="208" y="202"/>
                  <a:pt x="209" y="205"/>
                  <a:pt x="205" y="205"/>
                </a:cubicBezTo>
                <a:cubicBezTo>
                  <a:pt x="201" y="206"/>
                  <a:pt x="200" y="202"/>
                  <a:pt x="199" y="199"/>
                </a:cubicBezTo>
                <a:cubicBezTo>
                  <a:pt x="197" y="202"/>
                  <a:pt x="197" y="207"/>
                  <a:pt x="192" y="207"/>
                </a:cubicBezTo>
                <a:cubicBezTo>
                  <a:pt x="190" y="205"/>
                  <a:pt x="188" y="205"/>
                  <a:pt x="187" y="203"/>
                </a:cubicBezTo>
                <a:cubicBezTo>
                  <a:pt x="186" y="203"/>
                  <a:pt x="186" y="203"/>
                  <a:pt x="185" y="203"/>
                </a:cubicBezTo>
                <a:cubicBezTo>
                  <a:pt x="183" y="200"/>
                  <a:pt x="182" y="193"/>
                  <a:pt x="183" y="190"/>
                </a:cubicBezTo>
                <a:cubicBezTo>
                  <a:pt x="182" y="190"/>
                  <a:pt x="182" y="189"/>
                  <a:pt x="181" y="189"/>
                </a:cubicBezTo>
                <a:cubicBezTo>
                  <a:pt x="178" y="191"/>
                  <a:pt x="180" y="192"/>
                  <a:pt x="182" y="194"/>
                </a:cubicBezTo>
                <a:cubicBezTo>
                  <a:pt x="180" y="196"/>
                  <a:pt x="180" y="198"/>
                  <a:pt x="180" y="202"/>
                </a:cubicBezTo>
                <a:cubicBezTo>
                  <a:pt x="177" y="204"/>
                  <a:pt x="175" y="203"/>
                  <a:pt x="172" y="202"/>
                </a:cubicBezTo>
                <a:cubicBezTo>
                  <a:pt x="169" y="202"/>
                  <a:pt x="166" y="203"/>
                  <a:pt x="163" y="203"/>
                </a:cubicBezTo>
                <a:cubicBezTo>
                  <a:pt x="161" y="203"/>
                  <a:pt x="157" y="203"/>
                  <a:pt x="154" y="203"/>
                </a:cubicBezTo>
                <a:cubicBezTo>
                  <a:pt x="153" y="203"/>
                  <a:pt x="151" y="202"/>
                  <a:pt x="149" y="202"/>
                </a:cubicBezTo>
                <a:cubicBezTo>
                  <a:pt x="144" y="202"/>
                  <a:pt x="139" y="202"/>
                  <a:pt x="134" y="202"/>
                </a:cubicBezTo>
                <a:cubicBezTo>
                  <a:pt x="122" y="202"/>
                  <a:pt x="108" y="202"/>
                  <a:pt x="95" y="203"/>
                </a:cubicBezTo>
                <a:cubicBezTo>
                  <a:pt x="92" y="203"/>
                  <a:pt x="90" y="204"/>
                  <a:pt x="88" y="204"/>
                </a:cubicBezTo>
                <a:cubicBezTo>
                  <a:pt x="87" y="204"/>
                  <a:pt x="86" y="204"/>
                  <a:pt x="85" y="204"/>
                </a:cubicBezTo>
                <a:cubicBezTo>
                  <a:pt x="83" y="204"/>
                  <a:pt x="80" y="205"/>
                  <a:pt x="78" y="204"/>
                </a:cubicBezTo>
                <a:cubicBezTo>
                  <a:pt x="76" y="202"/>
                  <a:pt x="78" y="198"/>
                  <a:pt x="81" y="198"/>
                </a:cubicBezTo>
                <a:cubicBezTo>
                  <a:pt x="80" y="197"/>
                  <a:pt x="81" y="194"/>
                  <a:pt x="82" y="194"/>
                </a:cubicBezTo>
                <a:cubicBezTo>
                  <a:pt x="82" y="193"/>
                  <a:pt x="81" y="192"/>
                  <a:pt x="80" y="192"/>
                </a:cubicBezTo>
                <a:cubicBezTo>
                  <a:pt x="73" y="199"/>
                  <a:pt x="56" y="200"/>
                  <a:pt x="49" y="193"/>
                </a:cubicBezTo>
                <a:cubicBezTo>
                  <a:pt x="48" y="195"/>
                  <a:pt x="44" y="192"/>
                  <a:pt x="43" y="193"/>
                </a:cubicBezTo>
                <a:cubicBezTo>
                  <a:pt x="40" y="193"/>
                  <a:pt x="35" y="193"/>
                  <a:pt x="30" y="193"/>
                </a:cubicBezTo>
                <a:cubicBezTo>
                  <a:pt x="28" y="193"/>
                  <a:pt x="27" y="193"/>
                  <a:pt x="25" y="193"/>
                </a:cubicBezTo>
                <a:cubicBezTo>
                  <a:pt x="22" y="193"/>
                  <a:pt x="19" y="194"/>
                  <a:pt x="16" y="194"/>
                </a:cubicBezTo>
                <a:cubicBezTo>
                  <a:pt x="12" y="193"/>
                  <a:pt x="12" y="193"/>
                  <a:pt x="9" y="195"/>
                </a:cubicBezTo>
                <a:cubicBezTo>
                  <a:pt x="6" y="196"/>
                  <a:pt x="4" y="198"/>
                  <a:pt x="3" y="201"/>
                </a:cubicBezTo>
                <a:cubicBezTo>
                  <a:pt x="3" y="203"/>
                  <a:pt x="2" y="204"/>
                  <a:pt x="3" y="205"/>
                </a:cubicBezTo>
                <a:cubicBezTo>
                  <a:pt x="7" y="207"/>
                  <a:pt x="12" y="206"/>
                  <a:pt x="17" y="206"/>
                </a:cubicBezTo>
                <a:cubicBezTo>
                  <a:pt x="21" y="207"/>
                  <a:pt x="24" y="207"/>
                  <a:pt x="28" y="207"/>
                </a:cubicBezTo>
                <a:cubicBezTo>
                  <a:pt x="35" y="208"/>
                  <a:pt x="42" y="209"/>
                  <a:pt x="49" y="208"/>
                </a:cubicBezTo>
                <a:cubicBezTo>
                  <a:pt x="58" y="208"/>
                  <a:pt x="68" y="208"/>
                  <a:pt x="77" y="209"/>
                </a:cubicBezTo>
                <a:cubicBezTo>
                  <a:pt x="95" y="212"/>
                  <a:pt x="116" y="210"/>
                  <a:pt x="134" y="209"/>
                </a:cubicBezTo>
                <a:cubicBezTo>
                  <a:pt x="139" y="209"/>
                  <a:pt x="144" y="210"/>
                  <a:pt x="149" y="210"/>
                </a:cubicBezTo>
                <a:cubicBezTo>
                  <a:pt x="160" y="210"/>
                  <a:pt x="172" y="209"/>
                  <a:pt x="184" y="209"/>
                </a:cubicBezTo>
                <a:cubicBezTo>
                  <a:pt x="197" y="209"/>
                  <a:pt x="209" y="207"/>
                  <a:pt x="221" y="207"/>
                </a:cubicBezTo>
                <a:cubicBezTo>
                  <a:pt x="223" y="207"/>
                  <a:pt x="225" y="208"/>
                  <a:pt x="228" y="208"/>
                </a:cubicBezTo>
                <a:cubicBezTo>
                  <a:pt x="233" y="208"/>
                  <a:pt x="238" y="207"/>
                  <a:pt x="243" y="206"/>
                </a:cubicBezTo>
                <a:cubicBezTo>
                  <a:pt x="250" y="206"/>
                  <a:pt x="258" y="206"/>
                  <a:pt x="265" y="206"/>
                </a:cubicBezTo>
                <a:cubicBezTo>
                  <a:pt x="269" y="206"/>
                  <a:pt x="273" y="205"/>
                  <a:pt x="276" y="205"/>
                </a:cubicBezTo>
                <a:cubicBezTo>
                  <a:pt x="282" y="206"/>
                  <a:pt x="286" y="207"/>
                  <a:pt x="291" y="205"/>
                </a:cubicBezTo>
                <a:cubicBezTo>
                  <a:pt x="292" y="204"/>
                  <a:pt x="293" y="204"/>
                  <a:pt x="293" y="203"/>
                </a:cubicBezTo>
                <a:cubicBezTo>
                  <a:pt x="294" y="200"/>
                  <a:pt x="295" y="195"/>
                  <a:pt x="292" y="192"/>
                </a:cubicBezTo>
                <a:cubicBezTo>
                  <a:pt x="291" y="192"/>
                  <a:pt x="291" y="190"/>
                  <a:pt x="290" y="191"/>
                </a:cubicBezTo>
                <a:cubicBezTo>
                  <a:pt x="291" y="193"/>
                  <a:pt x="290" y="196"/>
                  <a:pt x="291" y="197"/>
                </a:cubicBezTo>
                <a:cubicBezTo>
                  <a:pt x="289" y="201"/>
                  <a:pt x="284" y="203"/>
                  <a:pt x="281" y="203"/>
                </a:cubicBezTo>
                <a:cubicBezTo>
                  <a:pt x="279" y="203"/>
                  <a:pt x="276" y="201"/>
                  <a:pt x="274" y="200"/>
                </a:cubicBezTo>
                <a:cubicBezTo>
                  <a:pt x="273" y="199"/>
                  <a:pt x="272" y="199"/>
                  <a:pt x="272" y="197"/>
                </a:cubicBezTo>
                <a:cubicBezTo>
                  <a:pt x="271" y="194"/>
                  <a:pt x="271" y="193"/>
                  <a:pt x="271" y="190"/>
                </a:cubicBezTo>
                <a:cubicBezTo>
                  <a:pt x="268" y="189"/>
                  <a:pt x="267" y="191"/>
                  <a:pt x="265" y="193"/>
                </a:cubicBezTo>
                <a:cubicBezTo>
                  <a:pt x="263" y="195"/>
                  <a:pt x="261" y="196"/>
                  <a:pt x="260" y="198"/>
                </a:cubicBezTo>
                <a:cubicBezTo>
                  <a:pt x="259" y="199"/>
                  <a:pt x="257" y="201"/>
                  <a:pt x="255" y="200"/>
                </a:cubicBezTo>
                <a:cubicBezTo>
                  <a:pt x="250" y="204"/>
                  <a:pt x="242" y="200"/>
                  <a:pt x="242" y="195"/>
                </a:cubicBezTo>
                <a:cubicBezTo>
                  <a:pt x="239" y="197"/>
                  <a:pt x="236" y="198"/>
                  <a:pt x="231" y="198"/>
                </a:cubicBezTo>
                <a:cubicBezTo>
                  <a:pt x="230" y="196"/>
                  <a:pt x="227" y="195"/>
                  <a:pt x="226" y="192"/>
                </a:cubicBezTo>
                <a:cubicBezTo>
                  <a:pt x="228" y="192"/>
                  <a:pt x="227" y="191"/>
                  <a:pt x="228" y="189"/>
                </a:cubicBezTo>
                <a:cubicBezTo>
                  <a:pt x="223" y="189"/>
                  <a:pt x="219" y="189"/>
                  <a:pt x="214" y="189"/>
                </a:cubicBezTo>
                <a:cubicBezTo>
                  <a:pt x="215" y="193"/>
                  <a:pt x="209" y="196"/>
                  <a:pt x="208" y="199"/>
                </a:cubicBezTo>
                <a:close/>
                <a:moveTo>
                  <a:pt x="231" y="190"/>
                </a:moveTo>
                <a:cubicBezTo>
                  <a:pt x="232" y="190"/>
                  <a:pt x="231" y="191"/>
                  <a:pt x="231" y="191"/>
                </a:cubicBezTo>
                <a:cubicBezTo>
                  <a:pt x="231" y="191"/>
                  <a:pt x="231" y="191"/>
                  <a:pt x="231" y="191"/>
                </a:cubicBezTo>
                <a:cubicBezTo>
                  <a:pt x="231" y="191"/>
                  <a:pt x="232" y="192"/>
                  <a:pt x="231" y="192"/>
                </a:cubicBezTo>
                <a:cubicBezTo>
                  <a:pt x="231" y="193"/>
                  <a:pt x="231" y="195"/>
                  <a:pt x="233" y="195"/>
                </a:cubicBezTo>
                <a:cubicBezTo>
                  <a:pt x="236" y="196"/>
                  <a:pt x="239" y="193"/>
                  <a:pt x="240" y="191"/>
                </a:cubicBezTo>
                <a:cubicBezTo>
                  <a:pt x="237" y="192"/>
                  <a:pt x="234" y="188"/>
                  <a:pt x="231" y="190"/>
                </a:cubicBezTo>
                <a:close/>
                <a:moveTo>
                  <a:pt x="244" y="195"/>
                </a:moveTo>
                <a:cubicBezTo>
                  <a:pt x="246" y="198"/>
                  <a:pt x="249" y="200"/>
                  <a:pt x="253" y="199"/>
                </a:cubicBezTo>
                <a:cubicBezTo>
                  <a:pt x="255" y="197"/>
                  <a:pt x="256" y="194"/>
                  <a:pt x="257" y="191"/>
                </a:cubicBezTo>
                <a:cubicBezTo>
                  <a:pt x="253" y="191"/>
                  <a:pt x="251" y="191"/>
                  <a:pt x="248" y="190"/>
                </a:cubicBezTo>
                <a:cubicBezTo>
                  <a:pt x="247" y="190"/>
                  <a:pt x="246" y="190"/>
                  <a:pt x="246" y="189"/>
                </a:cubicBezTo>
                <a:cubicBezTo>
                  <a:pt x="245" y="191"/>
                  <a:pt x="245" y="193"/>
                  <a:pt x="244" y="195"/>
                </a:cubicBezTo>
                <a:close/>
                <a:moveTo>
                  <a:pt x="259" y="190"/>
                </a:moveTo>
                <a:cubicBezTo>
                  <a:pt x="260" y="192"/>
                  <a:pt x="257" y="194"/>
                  <a:pt x="259" y="196"/>
                </a:cubicBezTo>
                <a:cubicBezTo>
                  <a:pt x="261" y="194"/>
                  <a:pt x="263" y="192"/>
                  <a:pt x="266" y="190"/>
                </a:cubicBezTo>
                <a:cubicBezTo>
                  <a:pt x="264" y="189"/>
                  <a:pt x="261" y="190"/>
                  <a:pt x="259" y="190"/>
                </a:cubicBezTo>
                <a:close/>
                <a:moveTo>
                  <a:pt x="122" y="195"/>
                </a:moveTo>
                <a:cubicBezTo>
                  <a:pt x="125" y="195"/>
                  <a:pt x="127" y="194"/>
                  <a:pt x="129" y="194"/>
                </a:cubicBezTo>
                <a:cubicBezTo>
                  <a:pt x="130" y="194"/>
                  <a:pt x="130" y="193"/>
                  <a:pt x="129" y="193"/>
                </a:cubicBezTo>
                <a:cubicBezTo>
                  <a:pt x="126" y="192"/>
                  <a:pt x="121" y="191"/>
                  <a:pt x="117" y="190"/>
                </a:cubicBezTo>
                <a:cubicBezTo>
                  <a:pt x="110" y="190"/>
                  <a:pt x="104" y="190"/>
                  <a:pt x="99" y="190"/>
                </a:cubicBezTo>
                <a:cubicBezTo>
                  <a:pt x="94" y="190"/>
                  <a:pt x="87" y="189"/>
                  <a:pt x="83" y="191"/>
                </a:cubicBezTo>
                <a:cubicBezTo>
                  <a:pt x="84" y="192"/>
                  <a:pt x="84" y="194"/>
                  <a:pt x="86" y="194"/>
                </a:cubicBezTo>
                <a:cubicBezTo>
                  <a:pt x="87" y="195"/>
                  <a:pt x="93" y="192"/>
                  <a:pt x="92" y="196"/>
                </a:cubicBezTo>
                <a:cubicBezTo>
                  <a:pt x="90" y="197"/>
                  <a:pt x="83" y="194"/>
                  <a:pt x="83" y="198"/>
                </a:cubicBezTo>
                <a:cubicBezTo>
                  <a:pt x="91" y="197"/>
                  <a:pt x="101" y="196"/>
                  <a:pt x="110" y="196"/>
                </a:cubicBezTo>
                <a:cubicBezTo>
                  <a:pt x="115" y="196"/>
                  <a:pt x="121" y="198"/>
                  <a:pt x="124" y="196"/>
                </a:cubicBezTo>
                <a:cubicBezTo>
                  <a:pt x="123" y="196"/>
                  <a:pt x="121" y="196"/>
                  <a:pt x="119" y="196"/>
                </a:cubicBezTo>
                <a:cubicBezTo>
                  <a:pt x="118" y="196"/>
                  <a:pt x="115" y="195"/>
                  <a:pt x="114" y="194"/>
                </a:cubicBezTo>
                <a:cubicBezTo>
                  <a:pt x="117" y="194"/>
                  <a:pt x="119" y="194"/>
                  <a:pt x="122" y="195"/>
                </a:cubicBezTo>
                <a:close/>
                <a:moveTo>
                  <a:pt x="273" y="192"/>
                </a:moveTo>
                <a:cubicBezTo>
                  <a:pt x="273" y="193"/>
                  <a:pt x="274" y="195"/>
                  <a:pt x="274" y="196"/>
                </a:cubicBezTo>
                <a:cubicBezTo>
                  <a:pt x="275" y="201"/>
                  <a:pt x="281" y="202"/>
                  <a:pt x="284" y="200"/>
                </a:cubicBezTo>
                <a:cubicBezTo>
                  <a:pt x="285" y="199"/>
                  <a:pt x="287" y="199"/>
                  <a:pt x="287" y="198"/>
                </a:cubicBezTo>
                <a:cubicBezTo>
                  <a:pt x="288" y="196"/>
                  <a:pt x="288" y="194"/>
                  <a:pt x="288" y="192"/>
                </a:cubicBezTo>
                <a:cubicBezTo>
                  <a:pt x="284" y="194"/>
                  <a:pt x="277" y="194"/>
                  <a:pt x="273" y="192"/>
                </a:cubicBezTo>
                <a:close/>
                <a:moveTo>
                  <a:pt x="129" y="196"/>
                </a:moveTo>
                <a:cubicBezTo>
                  <a:pt x="128" y="197"/>
                  <a:pt x="127" y="198"/>
                  <a:pt x="126" y="199"/>
                </a:cubicBezTo>
                <a:cubicBezTo>
                  <a:pt x="120" y="200"/>
                  <a:pt x="113" y="198"/>
                  <a:pt x="105" y="198"/>
                </a:cubicBezTo>
                <a:cubicBezTo>
                  <a:pt x="102" y="198"/>
                  <a:pt x="98" y="199"/>
                  <a:pt x="94" y="199"/>
                </a:cubicBezTo>
                <a:cubicBezTo>
                  <a:pt x="92" y="199"/>
                  <a:pt x="90" y="199"/>
                  <a:pt x="88" y="199"/>
                </a:cubicBezTo>
                <a:cubicBezTo>
                  <a:pt x="87" y="199"/>
                  <a:pt x="86" y="200"/>
                  <a:pt x="84" y="200"/>
                </a:cubicBezTo>
                <a:cubicBezTo>
                  <a:pt x="83" y="200"/>
                  <a:pt x="80" y="199"/>
                  <a:pt x="80" y="201"/>
                </a:cubicBezTo>
                <a:cubicBezTo>
                  <a:pt x="95" y="202"/>
                  <a:pt x="113" y="199"/>
                  <a:pt x="130" y="201"/>
                </a:cubicBezTo>
                <a:cubicBezTo>
                  <a:pt x="130" y="199"/>
                  <a:pt x="128" y="199"/>
                  <a:pt x="128" y="197"/>
                </a:cubicBezTo>
                <a:cubicBezTo>
                  <a:pt x="131" y="198"/>
                  <a:pt x="131" y="200"/>
                  <a:pt x="134" y="199"/>
                </a:cubicBezTo>
                <a:cubicBezTo>
                  <a:pt x="134" y="199"/>
                  <a:pt x="135" y="198"/>
                  <a:pt x="135" y="197"/>
                </a:cubicBezTo>
                <a:cubicBezTo>
                  <a:pt x="133" y="197"/>
                  <a:pt x="131" y="195"/>
                  <a:pt x="129" y="196"/>
                </a:cubicBezTo>
                <a:close/>
                <a:moveTo>
                  <a:pt x="172" y="200"/>
                </a:moveTo>
                <a:cubicBezTo>
                  <a:pt x="168" y="200"/>
                  <a:pt x="164" y="198"/>
                  <a:pt x="160" y="198"/>
                </a:cubicBezTo>
                <a:cubicBezTo>
                  <a:pt x="152" y="197"/>
                  <a:pt x="145" y="197"/>
                  <a:pt x="138" y="198"/>
                </a:cubicBezTo>
                <a:cubicBezTo>
                  <a:pt x="138" y="198"/>
                  <a:pt x="136" y="200"/>
                  <a:pt x="136" y="201"/>
                </a:cubicBezTo>
                <a:cubicBezTo>
                  <a:pt x="149" y="200"/>
                  <a:pt x="159" y="202"/>
                  <a:pt x="173" y="200"/>
                </a:cubicBezTo>
                <a:cubicBezTo>
                  <a:pt x="174" y="201"/>
                  <a:pt x="176" y="202"/>
                  <a:pt x="177" y="201"/>
                </a:cubicBezTo>
                <a:cubicBezTo>
                  <a:pt x="176" y="199"/>
                  <a:pt x="174" y="200"/>
                  <a:pt x="172" y="2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矩形 51"/>
          <p:cNvSpPr>
            <a:spLocks noChangeArrowheads="1"/>
          </p:cNvSpPr>
          <p:nvPr/>
        </p:nvSpPr>
        <p:spPr bwMode="auto">
          <a:xfrm>
            <a:off x="3741420" y="3532505"/>
            <a:ext cx="5425440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2. </a:t>
            </a: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How about a thermoflask 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       -&gt; can be intelligent too  ^_^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  <a:p>
            <a:pPr marL="0" marR="0" lvl="0" indent="0" algn="just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        -&gt; </a:t>
            </a:r>
            <a:r>
              <a:rPr kumimoji="0" lang="en-US" altLang="zh-CN" sz="1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keeps water hot better than anyone </a:t>
            </a:r>
            <a:endParaRPr kumimoji="0" lang="en-US" altLang="zh-CN" sz="16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35" y="3647440"/>
            <a:ext cx="1813560" cy="13944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组合 32"/>
          <p:cNvGrpSpPr/>
          <p:nvPr/>
        </p:nvGrpSpPr>
        <p:grpSpPr>
          <a:xfrm>
            <a:off x="703580" y="1393825"/>
            <a:ext cx="2359660" cy="2903855"/>
            <a:chOff x="1419706" y="1270651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2" y="1841325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598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  <a:sym typeface="+mn-ea"/>
                </a:rPr>
                <a:t>1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37" name="矩形 261"/>
            <p:cNvSpPr>
              <a:spLocks noChangeArrowheads="1"/>
            </p:cNvSpPr>
            <p:nvPr/>
          </p:nvSpPr>
          <p:spPr bwMode="auto">
            <a:xfrm>
              <a:off x="1626568" y="1951735"/>
              <a:ext cx="798882" cy="223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THEORY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348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Having an idea about the solution in the mind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9224" name="组合 39"/>
          <p:cNvGrpSpPr/>
          <p:nvPr/>
        </p:nvGrpSpPr>
        <p:grpSpPr>
          <a:xfrm>
            <a:off x="3568065" y="1393825"/>
            <a:ext cx="2443480" cy="2904490"/>
            <a:chOff x="3156429" y="1270651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5" y="1841325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5987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  <a:sym typeface="+mn-ea"/>
                </a:rPr>
                <a:t>2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44" name="矩形 261"/>
            <p:cNvSpPr>
              <a:spLocks noChangeArrowheads="1"/>
            </p:cNvSpPr>
            <p:nvPr/>
          </p:nvSpPr>
          <p:spPr bwMode="auto">
            <a:xfrm>
              <a:off x="3363291" y="1951735"/>
              <a:ext cx="800151" cy="223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MODELLING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3220112" y="2637978"/>
              <a:ext cx="1086190" cy="34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Converting a problem into  computational problem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9230" name="组合 66"/>
          <p:cNvGrpSpPr/>
          <p:nvPr/>
        </p:nvGrpSpPr>
        <p:grpSpPr>
          <a:xfrm>
            <a:off x="6476365" y="1355090"/>
            <a:ext cx="2286635" cy="2818765"/>
            <a:chOff x="4896953" y="1270651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79" y="1841325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65745" y="1355957"/>
              <a:ext cx="1042932" cy="6169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kern="1200" cap="none" spc="50" normalizeH="0" baseline="0" noProof="0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  <a:sym typeface="+mn-ea"/>
                </a:rPr>
                <a:t>3</a:t>
              </a:r>
              <a:endParaRPr kumimoji="0" lang="en-US" altLang="zh-CN" sz="3200" b="1" kern="1200" cap="none" spc="50" normalizeH="0" baseline="0" noProof="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71" name="矩形 261"/>
            <p:cNvSpPr>
              <a:spLocks noChangeArrowheads="1"/>
            </p:cNvSpPr>
            <p:nvPr/>
          </p:nvSpPr>
          <p:spPr bwMode="auto">
            <a:xfrm>
              <a:off x="5071683" y="1951735"/>
              <a:ext cx="874902" cy="384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APPLICATIONS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35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Deploying    the model into the    real   world     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9242" name="文本框 28"/>
          <p:cNvSpPr txBox="1"/>
          <p:nvPr/>
        </p:nvSpPr>
        <p:spPr>
          <a:xfrm>
            <a:off x="288290" y="349250"/>
            <a:ext cx="94583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32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THEORY VS MODELLING VS APPLICATIONS</a:t>
            </a:r>
            <a:endParaRPr lang="en-US" altLang="zh-CN" sz="32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495425"/>
            <a:ext cx="5806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INTUITION OF ARTIFICIAL INTELLIGENCE</a:t>
            </a:r>
            <a:r>
              <a:rPr kumimoji="0" lang="zh-CN" altLang="en-US" sz="3200" b="1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 </a:t>
            </a:r>
            <a:endParaRPr kumimoji="0" lang="zh-CN" altLang="en-US" sz="3200" b="1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Freeform 145"/>
          <p:cNvSpPr>
            <a:spLocks noEditPoints="1"/>
          </p:cNvSpPr>
          <p:nvPr/>
        </p:nvSpPr>
        <p:spPr bwMode="auto">
          <a:xfrm>
            <a:off x="6227445" y="2651760"/>
            <a:ext cx="2251710" cy="1858010"/>
          </a:xfrm>
          <a:custGeom>
            <a:avLst/>
            <a:gdLst>
              <a:gd name="T0" fmla="*/ 101 w 238"/>
              <a:gd name="T1" fmla="*/ 32 h 203"/>
              <a:gd name="T2" fmla="*/ 188 w 238"/>
              <a:gd name="T3" fmla="*/ 87 h 203"/>
              <a:gd name="T4" fmla="*/ 234 w 238"/>
              <a:gd name="T5" fmla="*/ 141 h 203"/>
              <a:gd name="T6" fmla="*/ 140 w 238"/>
              <a:gd name="T7" fmla="*/ 201 h 203"/>
              <a:gd name="T8" fmla="*/ 32 w 238"/>
              <a:gd name="T9" fmla="*/ 188 h 203"/>
              <a:gd name="T10" fmla="*/ 6 w 238"/>
              <a:gd name="T11" fmla="*/ 171 h 203"/>
              <a:gd name="T12" fmla="*/ 21 w 238"/>
              <a:gd name="T13" fmla="*/ 138 h 203"/>
              <a:gd name="T14" fmla="*/ 13 w 238"/>
              <a:gd name="T15" fmla="*/ 118 h 203"/>
              <a:gd name="T16" fmla="*/ 47 w 238"/>
              <a:gd name="T17" fmla="*/ 85 h 203"/>
              <a:gd name="T18" fmla="*/ 79 w 238"/>
              <a:gd name="T19" fmla="*/ 36 h 203"/>
              <a:gd name="T20" fmla="*/ 82 w 238"/>
              <a:gd name="T21" fmla="*/ 20 h 203"/>
              <a:gd name="T22" fmla="*/ 91 w 238"/>
              <a:gd name="T23" fmla="*/ 12 h 203"/>
              <a:gd name="T24" fmla="*/ 129 w 238"/>
              <a:gd name="T25" fmla="*/ 6 h 203"/>
              <a:gd name="T26" fmla="*/ 107 w 238"/>
              <a:gd name="T27" fmla="*/ 4 h 203"/>
              <a:gd name="T28" fmla="*/ 84 w 238"/>
              <a:gd name="T29" fmla="*/ 33 h 203"/>
              <a:gd name="T30" fmla="*/ 97 w 238"/>
              <a:gd name="T31" fmla="*/ 19 h 203"/>
              <a:gd name="T32" fmla="*/ 108 w 238"/>
              <a:gd name="T33" fmla="*/ 16 h 203"/>
              <a:gd name="T34" fmla="*/ 91 w 238"/>
              <a:gd name="T35" fmla="*/ 28 h 203"/>
              <a:gd name="T36" fmla="*/ 99 w 238"/>
              <a:gd name="T37" fmla="*/ 30 h 203"/>
              <a:gd name="T38" fmla="*/ 81 w 238"/>
              <a:gd name="T39" fmla="*/ 6 h 203"/>
              <a:gd name="T40" fmla="*/ 82 w 238"/>
              <a:gd name="T41" fmla="*/ 32 h 203"/>
              <a:gd name="T42" fmla="*/ 109 w 238"/>
              <a:gd name="T43" fmla="*/ 101 h 203"/>
              <a:gd name="T44" fmla="*/ 93 w 238"/>
              <a:gd name="T45" fmla="*/ 36 h 203"/>
              <a:gd name="T46" fmla="*/ 80 w 238"/>
              <a:gd name="T47" fmla="*/ 41 h 203"/>
              <a:gd name="T48" fmla="*/ 55 w 238"/>
              <a:gd name="T49" fmla="*/ 95 h 203"/>
              <a:gd name="T50" fmla="*/ 95 w 238"/>
              <a:gd name="T51" fmla="*/ 96 h 203"/>
              <a:gd name="T52" fmla="*/ 25 w 238"/>
              <a:gd name="T53" fmla="*/ 107 h 203"/>
              <a:gd name="T54" fmla="*/ 137 w 238"/>
              <a:gd name="T55" fmla="*/ 124 h 203"/>
              <a:gd name="T56" fmla="*/ 201 w 238"/>
              <a:gd name="T57" fmla="*/ 90 h 203"/>
              <a:gd name="T58" fmla="*/ 132 w 238"/>
              <a:gd name="T59" fmla="*/ 85 h 203"/>
              <a:gd name="T60" fmla="*/ 90 w 238"/>
              <a:gd name="T61" fmla="*/ 110 h 203"/>
              <a:gd name="T62" fmla="*/ 190 w 238"/>
              <a:gd name="T63" fmla="*/ 126 h 203"/>
              <a:gd name="T64" fmla="*/ 200 w 238"/>
              <a:gd name="T65" fmla="*/ 97 h 203"/>
              <a:gd name="T66" fmla="*/ 87 w 238"/>
              <a:gd name="T67" fmla="*/ 106 h 203"/>
              <a:gd name="T68" fmla="*/ 80 w 238"/>
              <a:gd name="T69" fmla="*/ 107 h 203"/>
              <a:gd name="T70" fmla="*/ 146 w 238"/>
              <a:gd name="T71" fmla="*/ 154 h 203"/>
              <a:gd name="T72" fmla="*/ 85 w 238"/>
              <a:gd name="T73" fmla="*/ 147 h 203"/>
              <a:gd name="T74" fmla="*/ 93 w 238"/>
              <a:gd name="T75" fmla="*/ 158 h 203"/>
              <a:gd name="T76" fmla="*/ 170 w 238"/>
              <a:gd name="T77" fmla="*/ 150 h 203"/>
              <a:gd name="T78" fmla="*/ 229 w 238"/>
              <a:gd name="T79" fmla="*/ 143 h 203"/>
              <a:gd name="T80" fmla="*/ 15 w 238"/>
              <a:gd name="T81" fmla="*/ 120 h 203"/>
              <a:gd name="T82" fmla="*/ 48 w 238"/>
              <a:gd name="T83" fmla="*/ 131 h 203"/>
              <a:gd name="T84" fmla="*/ 95 w 238"/>
              <a:gd name="T85" fmla="*/ 142 h 203"/>
              <a:gd name="T86" fmla="*/ 123 w 238"/>
              <a:gd name="T87" fmla="*/ 137 h 203"/>
              <a:gd name="T88" fmla="*/ 135 w 238"/>
              <a:gd name="T89" fmla="*/ 130 h 203"/>
              <a:gd name="T90" fmla="*/ 229 w 238"/>
              <a:gd name="T91" fmla="*/ 133 h 203"/>
              <a:gd name="T92" fmla="*/ 216 w 238"/>
              <a:gd name="T93" fmla="*/ 122 h 203"/>
              <a:gd name="T94" fmla="*/ 143 w 238"/>
              <a:gd name="T95" fmla="*/ 151 h 203"/>
              <a:gd name="T96" fmla="*/ 135 w 238"/>
              <a:gd name="T97" fmla="*/ 149 h 203"/>
              <a:gd name="T98" fmla="*/ 69 w 238"/>
              <a:gd name="T99" fmla="*/ 142 h 203"/>
              <a:gd name="T100" fmla="*/ 135 w 238"/>
              <a:gd name="T101" fmla="*/ 149 h 203"/>
              <a:gd name="T102" fmla="*/ 37 w 238"/>
              <a:gd name="T103" fmla="*/ 154 h 203"/>
              <a:gd name="T104" fmla="*/ 13 w 238"/>
              <a:gd name="T105" fmla="*/ 157 h 203"/>
              <a:gd name="T106" fmla="*/ 10 w 238"/>
              <a:gd name="T107" fmla="*/ 175 h 203"/>
              <a:gd name="T108" fmla="*/ 98 w 238"/>
              <a:gd name="T109" fmla="*/ 182 h 203"/>
              <a:gd name="T110" fmla="*/ 115 w 238"/>
              <a:gd name="T111" fmla="*/ 171 h 203"/>
              <a:gd name="T112" fmla="*/ 74 w 238"/>
              <a:gd name="T113" fmla="*/ 163 h 203"/>
              <a:gd name="T114" fmla="*/ 165 w 238"/>
              <a:gd name="T115" fmla="*/ 155 h 203"/>
              <a:gd name="T116" fmla="*/ 160 w 238"/>
              <a:gd name="T117" fmla="*/ 158 h 203"/>
              <a:gd name="T118" fmla="*/ 148 w 238"/>
              <a:gd name="T119" fmla="*/ 165 h 203"/>
              <a:gd name="T120" fmla="*/ 144 w 238"/>
              <a:gd name="T121" fmla="*/ 197 h 203"/>
              <a:gd name="T122" fmla="*/ 53 w 238"/>
              <a:gd name="T123" fmla="*/ 186 h 203"/>
              <a:gd name="T124" fmla="*/ 143 w 238"/>
              <a:gd name="T125" fmla="*/ 20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203">
                <a:moveTo>
                  <a:pt x="137" y="9"/>
                </a:moveTo>
                <a:cubicBezTo>
                  <a:pt x="138" y="10"/>
                  <a:pt x="137" y="11"/>
                  <a:pt x="136" y="12"/>
                </a:cubicBezTo>
                <a:cubicBezTo>
                  <a:pt x="134" y="14"/>
                  <a:pt x="132" y="16"/>
                  <a:pt x="131" y="18"/>
                </a:cubicBezTo>
                <a:cubicBezTo>
                  <a:pt x="128" y="20"/>
                  <a:pt x="123" y="21"/>
                  <a:pt x="119" y="22"/>
                </a:cubicBezTo>
                <a:cubicBezTo>
                  <a:pt x="117" y="29"/>
                  <a:pt x="111" y="32"/>
                  <a:pt x="104" y="28"/>
                </a:cubicBezTo>
                <a:cubicBezTo>
                  <a:pt x="103" y="29"/>
                  <a:pt x="102" y="31"/>
                  <a:pt x="101" y="32"/>
                </a:cubicBezTo>
                <a:cubicBezTo>
                  <a:pt x="97" y="34"/>
                  <a:pt x="92" y="32"/>
                  <a:pt x="89" y="35"/>
                </a:cubicBezTo>
                <a:cubicBezTo>
                  <a:pt x="101" y="32"/>
                  <a:pt x="114" y="36"/>
                  <a:pt x="121" y="43"/>
                </a:cubicBezTo>
                <a:cubicBezTo>
                  <a:pt x="128" y="54"/>
                  <a:pt x="126" y="73"/>
                  <a:pt x="121" y="86"/>
                </a:cubicBezTo>
                <a:cubicBezTo>
                  <a:pt x="130" y="81"/>
                  <a:pt x="143" y="84"/>
                  <a:pt x="155" y="85"/>
                </a:cubicBezTo>
                <a:cubicBezTo>
                  <a:pt x="162" y="86"/>
                  <a:pt x="168" y="86"/>
                  <a:pt x="175" y="86"/>
                </a:cubicBezTo>
                <a:cubicBezTo>
                  <a:pt x="180" y="86"/>
                  <a:pt x="184" y="87"/>
                  <a:pt x="188" y="87"/>
                </a:cubicBezTo>
                <a:cubicBezTo>
                  <a:pt x="194" y="87"/>
                  <a:pt x="204" y="89"/>
                  <a:pt x="210" y="87"/>
                </a:cubicBezTo>
                <a:cubicBezTo>
                  <a:pt x="212" y="87"/>
                  <a:pt x="213" y="88"/>
                  <a:pt x="214" y="88"/>
                </a:cubicBezTo>
                <a:cubicBezTo>
                  <a:pt x="216" y="89"/>
                  <a:pt x="218" y="90"/>
                  <a:pt x="220" y="91"/>
                </a:cubicBezTo>
                <a:cubicBezTo>
                  <a:pt x="222" y="95"/>
                  <a:pt x="223" y="102"/>
                  <a:pt x="220" y="106"/>
                </a:cubicBezTo>
                <a:cubicBezTo>
                  <a:pt x="223" y="107"/>
                  <a:pt x="228" y="107"/>
                  <a:pt x="229" y="107"/>
                </a:cubicBezTo>
                <a:cubicBezTo>
                  <a:pt x="237" y="113"/>
                  <a:pt x="238" y="130"/>
                  <a:pt x="234" y="141"/>
                </a:cubicBezTo>
                <a:cubicBezTo>
                  <a:pt x="215" y="157"/>
                  <a:pt x="194" y="172"/>
                  <a:pt x="173" y="186"/>
                </a:cubicBezTo>
                <a:cubicBezTo>
                  <a:pt x="172" y="187"/>
                  <a:pt x="172" y="187"/>
                  <a:pt x="172" y="188"/>
                </a:cubicBezTo>
                <a:cubicBezTo>
                  <a:pt x="171" y="188"/>
                  <a:pt x="171" y="188"/>
                  <a:pt x="170" y="188"/>
                </a:cubicBezTo>
                <a:cubicBezTo>
                  <a:pt x="165" y="192"/>
                  <a:pt x="159" y="195"/>
                  <a:pt x="153" y="199"/>
                </a:cubicBezTo>
                <a:cubicBezTo>
                  <a:pt x="152" y="200"/>
                  <a:pt x="149" y="202"/>
                  <a:pt x="148" y="203"/>
                </a:cubicBezTo>
                <a:cubicBezTo>
                  <a:pt x="145" y="203"/>
                  <a:pt x="143" y="202"/>
                  <a:pt x="140" y="201"/>
                </a:cubicBezTo>
                <a:cubicBezTo>
                  <a:pt x="138" y="201"/>
                  <a:pt x="135" y="202"/>
                  <a:pt x="133" y="201"/>
                </a:cubicBezTo>
                <a:cubicBezTo>
                  <a:pt x="130" y="201"/>
                  <a:pt x="128" y="201"/>
                  <a:pt x="126" y="200"/>
                </a:cubicBezTo>
                <a:cubicBezTo>
                  <a:pt x="117" y="199"/>
                  <a:pt x="105" y="198"/>
                  <a:pt x="96" y="198"/>
                </a:cubicBezTo>
                <a:cubicBezTo>
                  <a:pt x="87" y="197"/>
                  <a:pt x="80" y="197"/>
                  <a:pt x="73" y="196"/>
                </a:cubicBezTo>
                <a:cubicBezTo>
                  <a:pt x="66" y="195"/>
                  <a:pt x="58" y="192"/>
                  <a:pt x="50" y="191"/>
                </a:cubicBezTo>
                <a:cubicBezTo>
                  <a:pt x="44" y="190"/>
                  <a:pt x="39" y="189"/>
                  <a:pt x="32" y="188"/>
                </a:cubicBezTo>
                <a:cubicBezTo>
                  <a:pt x="27" y="187"/>
                  <a:pt x="20" y="185"/>
                  <a:pt x="13" y="184"/>
                </a:cubicBezTo>
                <a:cubicBezTo>
                  <a:pt x="12" y="183"/>
                  <a:pt x="10" y="183"/>
                  <a:pt x="9" y="183"/>
                </a:cubicBezTo>
                <a:cubicBezTo>
                  <a:pt x="7" y="183"/>
                  <a:pt x="6" y="182"/>
                  <a:pt x="5" y="182"/>
                </a:cubicBezTo>
                <a:cubicBezTo>
                  <a:pt x="3" y="182"/>
                  <a:pt x="2" y="183"/>
                  <a:pt x="0" y="182"/>
                </a:cubicBezTo>
                <a:cubicBezTo>
                  <a:pt x="0" y="178"/>
                  <a:pt x="4" y="175"/>
                  <a:pt x="8" y="175"/>
                </a:cubicBezTo>
                <a:cubicBezTo>
                  <a:pt x="8" y="173"/>
                  <a:pt x="6" y="173"/>
                  <a:pt x="6" y="171"/>
                </a:cubicBezTo>
                <a:cubicBezTo>
                  <a:pt x="6" y="169"/>
                  <a:pt x="8" y="168"/>
                  <a:pt x="9" y="166"/>
                </a:cubicBezTo>
                <a:cubicBezTo>
                  <a:pt x="7" y="161"/>
                  <a:pt x="11" y="157"/>
                  <a:pt x="8" y="153"/>
                </a:cubicBezTo>
                <a:cubicBezTo>
                  <a:pt x="8" y="152"/>
                  <a:pt x="9" y="152"/>
                  <a:pt x="9" y="151"/>
                </a:cubicBezTo>
                <a:cubicBezTo>
                  <a:pt x="6" y="151"/>
                  <a:pt x="3" y="151"/>
                  <a:pt x="1" y="149"/>
                </a:cubicBezTo>
                <a:cubicBezTo>
                  <a:pt x="1" y="148"/>
                  <a:pt x="1" y="147"/>
                  <a:pt x="2" y="146"/>
                </a:cubicBezTo>
                <a:cubicBezTo>
                  <a:pt x="8" y="143"/>
                  <a:pt x="16" y="141"/>
                  <a:pt x="21" y="138"/>
                </a:cubicBezTo>
                <a:cubicBezTo>
                  <a:pt x="19" y="137"/>
                  <a:pt x="15" y="137"/>
                  <a:pt x="12" y="137"/>
                </a:cubicBezTo>
                <a:cubicBezTo>
                  <a:pt x="11" y="136"/>
                  <a:pt x="10" y="136"/>
                  <a:pt x="9" y="136"/>
                </a:cubicBezTo>
                <a:cubicBezTo>
                  <a:pt x="7" y="135"/>
                  <a:pt x="5" y="136"/>
                  <a:pt x="5" y="133"/>
                </a:cubicBezTo>
                <a:cubicBezTo>
                  <a:pt x="6" y="132"/>
                  <a:pt x="8" y="130"/>
                  <a:pt x="10" y="130"/>
                </a:cubicBezTo>
                <a:cubicBezTo>
                  <a:pt x="10" y="126"/>
                  <a:pt x="14" y="124"/>
                  <a:pt x="12" y="121"/>
                </a:cubicBezTo>
                <a:cubicBezTo>
                  <a:pt x="12" y="119"/>
                  <a:pt x="13" y="119"/>
                  <a:pt x="13" y="118"/>
                </a:cubicBezTo>
                <a:cubicBezTo>
                  <a:pt x="13" y="117"/>
                  <a:pt x="11" y="115"/>
                  <a:pt x="12" y="114"/>
                </a:cubicBezTo>
                <a:cubicBezTo>
                  <a:pt x="11" y="114"/>
                  <a:pt x="10" y="113"/>
                  <a:pt x="9" y="112"/>
                </a:cubicBezTo>
                <a:cubicBezTo>
                  <a:pt x="9" y="111"/>
                  <a:pt x="10" y="109"/>
                  <a:pt x="11" y="108"/>
                </a:cubicBezTo>
                <a:cubicBezTo>
                  <a:pt x="13" y="107"/>
                  <a:pt x="19" y="107"/>
                  <a:pt x="22" y="106"/>
                </a:cubicBezTo>
                <a:cubicBezTo>
                  <a:pt x="34" y="104"/>
                  <a:pt x="45" y="103"/>
                  <a:pt x="55" y="98"/>
                </a:cubicBezTo>
                <a:cubicBezTo>
                  <a:pt x="52" y="95"/>
                  <a:pt x="49" y="90"/>
                  <a:pt x="47" y="85"/>
                </a:cubicBezTo>
                <a:cubicBezTo>
                  <a:pt x="44" y="81"/>
                  <a:pt x="42" y="75"/>
                  <a:pt x="41" y="69"/>
                </a:cubicBezTo>
                <a:cubicBezTo>
                  <a:pt x="40" y="64"/>
                  <a:pt x="42" y="58"/>
                  <a:pt x="43" y="52"/>
                </a:cubicBezTo>
                <a:cubicBezTo>
                  <a:pt x="45" y="44"/>
                  <a:pt x="50" y="36"/>
                  <a:pt x="59" y="34"/>
                </a:cubicBezTo>
                <a:cubicBezTo>
                  <a:pt x="60" y="34"/>
                  <a:pt x="61" y="35"/>
                  <a:pt x="62" y="34"/>
                </a:cubicBezTo>
                <a:cubicBezTo>
                  <a:pt x="63" y="34"/>
                  <a:pt x="65" y="34"/>
                  <a:pt x="66" y="34"/>
                </a:cubicBezTo>
                <a:cubicBezTo>
                  <a:pt x="70" y="33"/>
                  <a:pt x="75" y="35"/>
                  <a:pt x="79" y="36"/>
                </a:cubicBezTo>
                <a:cubicBezTo>
                  <a:pt x="78" y="32"/>
                  <a:pt x="78" y="28"/>
                  <a:pt x="78" y="23"/>
                </a:cubicBezTo>
                <a:cubicBezTo>
                  <a:pt x="78" y="20"/>
                  <a:pt x="77" y="18"/>
                  <a:pt x="77" y="15"/>
                </a:cubicBezTo>
                <a:cubicBezTo>
                  <a:pt x="77" y="13"/>
                  <a:pt x="78" y="11"/>
                  <a:pt x="78" y="9"/>
                </a:cubicBezTo>
                <a:cubicBezTo>
                  <a:pt x="78" y="7"/>
                  <a:pt x="77" y="6"/>
                  <a:pt x="78" y="5"/>
                </a:cubicBezTo>
                <a:cubicBezTo>
                  <a:pt x="80" y="4"/>
                  <a:pt x="83" y="4"/>
                  <a:pt x="85" y="5"/>
                </a:cubicBezTo>
                <a:cubicBezTo>
                  <a:pt x="85" y="10"/>
                  <a:pt x="82" y="14"/>
                  <a:pt x="82" y="20"/>
                </a:cubicBezTo>
                <a:cubicBezTo>
                  <a:pt x="82" y="23"/>
                  <a:pt x="82" y="26"/>
                  <a:pt x="82" y="30"/>
                </a:cubicBezTo>
                <a:cubicBezTo>
                  <a:pt x="82" y="30"/>
                  <a:pt x="82" y="30"/>
                  <a:pt x="82" y="30"/>
                </a:cubicBezTo>
                <a:cubicBezTo>
                  <a:pt x="83" y="27"/>
                  <a:pt x="83" y="23"/>
                  <a:pt x="84" y="21"/>
                </a:cubicBezTo>
                <a:cubicBezTo>
                  <a:pt x="85" y="20"/>
                  <a:pt x="86" y="19"/>
                  <a:pt x="87" y="19"/>
                </a:cubicBezTo>
                <a:cubicBezTo>
                  <a:pt x="88" y="18"/>
                  <a:pt x="88" y="18"/>
                  <a:pt x="89" y="17"/>
                </a:cubicBezTo>
                <a:cubicBezTo>
                  <a:pt x="90" y="16"/>
                  <a:pt x="90" y="14"/>
                  <a:pt x="91" y="12"/>
                </a:cubicBezTo>
                <a:cubicBezTo>
                  <a:pt x="92" y="11"/>
                  <a:pt x="94" y="9"/>
                  <a:pt x="95" y="9"/>
                </a:cubicBezTo>
                <a:cubicBezTo>
                  <a:pt x="97" y="8"/>
                  <a:pt x="99" y="9"/>
                  <a:pt x="101" y="8"/>
                </a:cubicBezTo>
                <a:cubicBezTo>
                  <a:pt x="104" y="6"/>
                  <a:pt x="104" y="4"/>
                  <a:pt x="106" y="2"/>
                </a:cubicBezTo>
                <a:cubicBezTo>
                  <a:pt x="109" y="1"/>
                  <a:pt x="114" y="0"/>
                  <a:pt x="116" y="2"/>
                </a:cubicBezTo>
                <a:cubicBezTo>
                  <a:pt x="118" y="3"/>
                  <a:pt x="119" y="6"/>
                  <a:pt x="121" y="6"/>
                </a:cubicBezTo>
                <a:cubicBezTo>
                  <a:pt x="123" y="6"/>
                  <a:pt x="126" y="6"/>
                  <a:pt x="129" y="6"/>
                </a:cubicBezTo>
                <a:cubicBezTo>
                  <a:pt x="131" y="6"/>
                  <a:pt x="133" y="7"/>
                  <a:pt x="135" y="8"/>
                </a:cubicBezTo>
                <a:cubicBezTo>
                  <a:pt x="136" y="8"/>
                  <a:pt x="137" y="8"/>
                  <a:pt x="137" y="9"/>
                </a:cubicBezTo>
                <a:close/>
                <a:moveTo>
                  <a:pt x="125" y="7"/>
                </a:moveTo>
                <a:cubicBezTo>
                  <a:pt x="124" y="7"/>
                  <a:pt x="122" y="8"/>
                  <a:pt x="121" y="8"/>
                </a:cubicBezTo>
                <a:cubicBezTo>
                  <a:pt x="119" y="8"/>
                  <a:pt x="119" y="6"/>
                  <a:pt x="117" y="6"/>
                </a:cubicBezTo>
                <a:cubicBezTo>
                  <a:pt x="115" y="3"/>
                  <a:pt x="112" y="3"/>
                  <a:pt x="107" y="4"/>
                </a:cubicBezTo>
                <a:cubicBezTo>
                  <a:pt x="104" y="6"/>
                  <a:pt x="102" y="11"/>
                  <a:pt x="97" y="10"/>
                </a:cubicBezTo>
                <a:cubicBezTo>
                  <a:pt x="96" y="11"/>
                  <a:pt x="95" y="11"/>
                  <a:pt x="95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12"/>
                  <a:pt x="94" y="12"/>
                  <a:pt x="93" y="12"/>
                </a:cubicBezTo>
                <a:cubicBezTo>
                  <a:pt x="92" y="16"/>
                  <a:pt x="90" y="19"/>
                  <a:pt x="87" y="21"/>
                </a:cubicBezTo>
                <a:cubicBezTo>
                  <a:pt x="84" y="24"/>
                  <a:pt x="84" y="30"/>
                  <a:pt x="84" y="33"/>
                </a:cubicBezTo>
                <a:cubicBezTo>
                  <a:pt x="85" y="31"/>
                  <a:pt x="88" y="29"/>
                  <a:pt x="89" y="26"/>
                </a:cubicBezTo>
                <a:cubicBezTo>
                  <a:pt x="90" y="24"/>
                  <a:pt x="90" y="21"/>
                  <a:pt x="92" y="20"/>
                </a:cubicBezTo>
                <a:cubicBezTo>
                  <a:pt x="91" y="22"/>
                  <a:pt x="90" y="23"/>
                  <a:pt x="91" y="24"/>
                </a:cubicBezTo>
                <a:cubicBezTo>
                  <a:pt x="92" y="22"/>
                  <a:pt x="94" y="21"/>
                  <a:pt x="95" y="20"/>
                </a:cubicBezTo>
                <a:cubicBezTo>
                  <a:pt x="95" y="18"/>
                  <a:pt x="97" y="14"/>
                  <a:pt x="98" y="14"/>
                </a:cubicBezTo>
                <a:cubicBezTo>
                  <a:pt x="98" y="16"/>
                  <a:pt x="97" y="17"/>
                  <a:pt x="97" y="19"/>
                </a:cubicBezTo>
                <a:cubicBezTo>
                  <a:pt x="99" y="18"/>
                  <a:pt x="102" y="15"/>
                  <a:pt x="105" y="15"/>
                </a:cubicBezTo>
                <a:cubicBezTo>
                  <a:pt x="107" y="13"/>
                  <a:pt x="111" y="12"/>
                  <a:pt x="113" y="11"/>
                </a:cubicBezTo>
                <a:cubicBezTo>
                  <a:pt x="112" y="12"/>
                  <a:pt x="111" y="13"/>
                  <a:pt x="110" y="14"/>
                </a:cubicBezTo>
                <a:cubicBezTo>
                  <a:pt x="113" y="13"/>
                  <a:pt x="117" y="14"/>
                  <a:pt x="121" y="13"/>
                </a:cubicBezTo>
                <a:cubicBezTo>
                  <a:pt x="125" y="12"/>
                  <a:pt x="128" y="10"/>
                  <a:pt x="131" y="10"/>
                </a:cubicBezTo>
                <a:cubicBezTo>
                  <a:pt x="126" y="16"/>
                  <a:pt x="115" y="14"/>
                  <a:pt x="108" y="16"/>
                </a:cubicBezTo>
                <a:cubicBezTo>
                  <a:pt x="110" y="18"/>
                  <a:pt x="114" y="19"/>
                  <a:pt x="115" y="21"/>
                </a:cubicBezTo>
                <a:cubicBezTo>
                  <a:pt x="112" y="20"/>
                  <a:pt x="109" y="18"/>
                  <a:pt x="105" y="17"/>
                </a:cubicBezTo>
                <a:cubicBezTo>
                  <a:pt x="103" y="17"/>
                  <a:pt x="101" y="19"/>
                  <a:pt x="98" y="20"/>
                </a:cubicBezTo>
                <a:cubicBezTo>
                  <a:pt x="101" y="21"/>
                  <a:pt x="104" y="22"/>
                  <a:pt x="106" y="23"/>
                </a:cubicBezTo>
                <a:cubicBezTo>
                  <a:pt x="103" y="24"/>
                  <a:pt x="99" y="21"/>
                  <a:pt x="96" y="22"/>
                </a:cubicBezTo>
                <a:cubicBezTo>
                  <a:pt x="94" y="23"/>
                  <a:pt x="92" y="25"/>
                  <a:pt x="91" y="28"/>
                </a:cubicBezTo>
                <a:cubicBezTo>
                  <a:pt x="93" y="27"/>
                  <a:pt x="97" y="26"/>
                  <a:pt x="99" y="28"/>
                </a:cubicBezTo>
                <a:cubicBezTo>
                  <a:pt x="95" y="27"/>
                  <a:pt x="92" y="29"/>
                  <a:pt x="89" y="30"/>
                </a:cubicBezTo>
                <a:cubicBezTo>
                  <a:pt x="87" y="32"/>
                  <a:pt x="85" y="35"/>
                  <a:pt x="85" y="38"/>
                </a:cubicBezTo>
                <a:cubicBezTo>
                  <a:pt x="85" y="37"/>
                  <a:pt x="86" y="36"/>
                  <a:pt x="86" y="35"/>
                </a:cubicBezTo>
                <a:cubicBezTo>
                  <a:pt x="88" y="34"/>
                  <a:pt x="89" y="32"/>
                  <a:pt x="92" y="31"/>
                </a:cubicBezTo>
                <a:cubicBezTo>
                  <a:pt x="94" y="31"/>
                  <a:pt x="97" y="31"/>
                  <a:pt x="99" y="30"/>
                </a:cubicBezTo>
                <a:cubicBezTo>
                  <a:pt x="101" y="29"/>
                  <a:pt x="102" y="26"/>
                  <a:pt x="105" y="26"/>
                </a:cubicBezTo>
                <a:cubicBezTo>
                  <a:pt x="110" y="30"/>
                  <a:pt x="116" y="27"/>
                  <a:pt x="117" y="21"/>
                </a:cubicBezTo>
                <a:cubicBezTo>
                  <a:pt x="119" y="19"/>
                  <a:pt x="123" y="20"/>
                  <a:pt x="125" y="19"/>
                </a:cubicBezTo>
                <a:cubicBezTo>
                  <a:pt x="130" y="17"/>
                  <a:pt x="132" y="13"/>
                  <a:pt x="134" y="10"/>
                </a:cubicBezTo>
                <a:cubicBezTo>
                  <a:pt x="131" y="9"/>
                  <a:pt x="129" y="7"/>
                  <a:pt x="125" y="7"/>
                </a:cubicBezTo>
                <a:close/>
                <a:moveTo>
                  <a:pt x="81" y="6"/>
                </a:moveTo>
                <a:cubicBezTo>
                  <a:pt x="78" y="12"/>
                  <a:pt x="79" y="22"/>
                  <a:pt x="80" y="29"/>
                </a:cubicBezTo>
                <a:cubicBezTo>
                  <a:pt x="81" y="23"/>
                  <a:pt x="80" y="16"/>
                  <a:pt x="82" y="11"/>
                </a:cubicBezTo>
                <a:cubicBezTo>
                  <a:pt x="82" y="9"/>
                  <a:pt x="84" y="8"/>
                  <a:pt x="82" y="6"/>
                </a:cubicBezTo>
                <a:cubicBezTo>
                  <a:pt x="82" y="5"/>
                  <a:pt x="82" y="6"/>
                  <a:pt x="81" y="6"/>
                </a:cubicBezTo>
                <a:close/>
                <a:moveTo>
                  <a:pt x="82" y="34"/>
                </a:moveTo>
                <a:cubicBezTo>
                  <a:pt x="82" y="36"/>
                  <a:pt x="83" y="33"/>
                  <a:pt x="82" y="32"/>
                </a:cubicBezTo>
                <a:cubicBezTo>
                  <a:pt x="82" y="33"/>
                  <a:pt x="82" y="33"/>
                  <a:pt x="82" y="34"/>
                </a:cubicBezTo>
                <a:close/>
                <a:moveTo>
                  <a:pt x="95" y="96"/>
                </a:moveTo>
                <a:cubicBezTo>
                  <a:pt x="97" y="97"/>
                  <a:pt x="91" y="104"/>
                  <a:pt x="89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90" y="104"/>
                  <a:pt x="92" y="105"/>
                  <a:pt x="93" y="106"/>
                </a:cubicBezTo>
                <a:cubicBezTo>
                  <a:pt x="100" y="106"/>
                  <a:pt x="105" y="104"/>
                  <a:pt x="109" y="101"/>
                </a:cubicBezTo>
                <a:cubicBezTo>
                  <a:pt x="111" y="99"/>
                  <a:pt x="112" y="98"/>
                  <a:pt x="113" y="97"/>
                </a:cubicBezTo>
                <a:cubicBezTo>
                  <a:pt x="115" y="95"/>
                  <a:pt x="117" y="90"/>
                  <a:pt x="117" y="87"/>
                </a:cubicBezTo>
                <a:cubicBezTo>
                  <a:pt x="118" y="87"/>
                  <a:pt x="118" y="86"/>
                  <a:pt x="119" y="86"/>
                </a:cubicBezTo>
                <a:cubicBezTo>
                  <a:pt x="121" y="78"/>
                  <a:pt x="124" y="69"/>
                  <a:pt x="123" y="60"/>
                </a:cubicBezTo>
                <a:cubicBezTo>
                  <a:pt x="123" y="53"/>
                  <a:pt x="121" y="45"/>
                  <a:pt x="116" y="42"/>
                </a:cubicBezTo>
                <a:cubicBezTo>
                  <a:pt x="110" y="38"/>
                  <a:pt x="101" y="34"/>
                  <a:pt x="93" y="36"/>
                </a:cubicBezTo>
                <a:cubicBezTo>
                  <a:pt x="89" y="37"/>
                  <a:pt x="85" y="39"/>
                  <a:pt x="83" y="42"/>
                </a:cubicBezTo>
                <a:cubicBezTo>
                  <a:pt x="81" y="42"/>
                  <a:pt x="80" y="43"/>
                  <a:pt x="78" y="44"/>
                </a:cubicBezTo>
                <a:cubicBezTo>
                  <a:pt x="76" y="43"/>
                  <a:pt x="75" y="43"/>
                  <a:pt x="73" y="44"/>
                </a:cubicBezTo>
                <a:cubicBezTo>
                  <a:pt x="72" y="42"/>
                  <a:pt x="70" y="43"/>
                  <a:pt x="70" y="40"/>
                </a:cubicBezTo>
                <a:cubicBezTo>
                  <a:pt x="71" y="40"/>
                  <a:pt x="71" y="40"/>
                  <a:pt x="72" y="39"/>
                </a:cubicBezTo>
                <a:cubicBezTo>
                  <a:pt x="73" y="42"/>
                  <a:pt x="78" y="42"/>
                  <a:pt x="80" y="41"/>
                </a:cubicBezTo>
                <a:cubicBezTo>
                  <a:pt x="81" y="40"/>
                  <a:pt x="80" y="39"/>
                  <a:pt x="79" y="37"/>
                </a:cubicBezTo>
                <a:cubicBezTo>
                  <a:pt x="78" y="38"/>
                  <a:pt x="76" y="37"/>
                  <a:pt x="74" y="37"/>
                </a:cubicBezTo>
                <a:cubicBezTo>
                  <a:pt x="67" y="35"/>
                  <a:pt x="57" y="36"/>
                  <a:pt x="52" y="40"/>
                </a:cubicBezTo>
                <a:cubicBezTo>
                  <a:pt x="51" y="41"/>
                  <a:pt x="50" y="42"/>
                  <a:pt x="49" y="42"/>
                </a:cubicBezTo>
                <a:cubicBezTo>
                  <a:pt x="43" y="49"/>
                  <a:pt x="42" y="65"/>
                  <a:pt x="44" y="74"/>
                </a:cubicBezTo>
                <a:cubicBezTo>
                  <a:pt x="46" y="81"/>
                  <a:pt x="49" y="90"/>
                  <a:pt x="55" y="95"/>
                </a:cubicBezTo>
                <a:cubicBezTo>
                  <a:pt x="60" y="100"/>
                  <a:pt x="64" y="104"/>
                  <a:pt x="71" y="106"/>
                </a:cubicBezTo>
                <a:cubicBezTo>
                  <a:pt x="74" y="106"/>
                  <a:pt x="77" y="105"/>
                  <a:pt x="80" y="105"/>
                </a:cubicBezTo>
                <a:cubicBezTo>
                  <a:pt x="76" y="102"/>
                  <a:pt x="73" y="99"/>
                  <a:pt x="71" y="94"/>
                </a:cubicBezTo>
                <a:cubicBezTo>
                  <a:pt x="75" y="97"/>
                  <a:pt x="77" y="102"/>
                  <a:pt x="82" y="103"/>
                </a:cubicBezTo>
                <a:cubicBezTo>
                  <a:pt x="85" y="103"/>
                  <a:pt x="87" y="103"/>
                  <a:pt x="90" y="101"/>
                </a:cubicBezTo>
                <a:cubicBezTo>
                  <a:pt x="92" y="100"/>
                  <a:pt x="94" y="95"/>
                  <a:pt x="95" y="96"/>
                </a:cubicBezTo>
                <a:close/>
                <a:moveTo>
                  <a:pt x="63" y="105"/>
                </a:moveTo>
                <a:cubicBezTo>
                  <a:pt x="62" y="103"/>
                  <a:pt x="60" y="102"/>
                  <a:pt x="58" y="100"/>
                </a:cubicBezTo>
                <a:cubicBezTo>
                  <a:pt x="58" y="100"/>
                  <a:pt x="58" y="100"/>
                  <a:pt x="57" y="100"/>
                </a:cubicBezTo>
                <a:cubicBezTo>
                  <a:pt x="57" y="100"/>
                  <a:pt x="57" y="101"/>
                  <a:pt x="56" y="100"/>
                </a:cubicBezTo>
                <a:cubicBezTo>
                  <a:pt x="49" y="103"/>
                  <a:pt x="43" y="104"/>
                  <a:pt x="35" y="106"/>
                </a:cubicBezTo>
                <a:cubicBezTo>
                  <a:pt x="32" y="106"/>
                  <a:pt x="28" y="107"/>
                  <a:pt x="25" y="107"/>
                </a:cubicBezTo>
                <a:cubicBezTo>
                  <a:pt x="21" y="108"/>
                  <a:pt x="14" y="109"/>
                  <a:pt x="11" y="112"/>
                </a:cubicBezTo>
                <a:cubicBezTo>
                  <a:pt x="22" y="115"/>
                  <a:pt x="39" y="117"/>
                  <a:pt x="50" y="116"/>
                </a:cubicBezTo>
                <a:cubicBezTo>
                  <a:pt x="53" y="117"/>
                  <a:pt x="57" y="117"/>
                  <a:pt x="62" y="117"/>
                </a:cubicBezTo>
                <a:cubicBezTo>
                  <a:pt x="69" y="118"/>
                  <a:pt x="78" y="119"/>
                  <a:pt x="86" y="120"/>
                </a:cubicBezTo>
                <a:cubicBezTo>
                  <a:pt x="100" y="121"/>
                  <a:pt x="115" y="123"/>
                  <a:pt x="129" y="124"/>
                </a:cubicBezTo>
                <a:cubicBezTo>
                  <a:pt x="132" y="124"/>
                  <a:pt x="135" y="124"/>
                  <a:pt x="137" y="124"/>
                </a:cubicBezTo>
                <a:cubicBezTo>
                  <a:pt x="139" y="124"/>
                  <a:pt x="140" y="124"/>
                  <a:pt x="140" y="123"/>
                </a:cubicBezTo>
                <a:cubicBezTo>
                  <a:pt x="141" y="123"/>
                  <a:pt x="141" y="123"/>
                  <a:pt x="142" y="123"/>
                </a:cubicBezTo>
                <a:cubicBezTo>
                  <a:pt x="154" y="117"/>
                  <a:pt x="168" y="113"/>
                  <a:pt x="179" y="106"/>
                </a:cubicBezTo>
                <a:cubicBezTo>
                  <a:pt x="180" y="106"/>
                  <a:pt x="180" y="105"/>
                  <a:pt x="181" y="106"/>
                </a:cubicBezTo>
                <a:cubicBezTo>
                  <a:pt x="190" y="100"/>
                  <a:pt x="199" y="95"/>
                  <a:pt x="208" y="90"/>
                </a:cubicBezTo>
                <a:cubicBezTo>
                  <a:pt x="206" y="91"/>
                  <a:pt x="204" y="89"/>
                  <a:pt x="201" y="90"/>
                </a:cubicBezTo>
                <a:cubicBezTo>
                  <a:pt x="197" y="89"/>
                  <a:pt x="193" y="90"/>
                  <a:pt x="189" y="90"/>
                </a:cubicBezTo>
                <a:cubicBezTo>
                  <a:pt x="187" y="90"/>
                  <a:pt x="186" y="89"/>
                  <a:pt x="184" y="89"/>
                </a:cubicBezTo>
                <a:cubicBezTo>
                  <a:pt x="182" y="88"/>
                  <a:pt x="180" y="89"/>
                  <a:pt x="178" y="88"/>
                </a:cubicBezTo>
                <a:cubicBezTo>
                  <a:pt x="174" y="88"/>
                  <a:pt x="172" y="88"/>
                  <a:pt x="169" y="88"/>
                </a:cubicBezTo>
                <a:cubicBezTo>
                  <a:pt x="167" y="88"/>
                  <a:pt x="165" y="88"/>
                  <a:pt x="163" y="88"/>
                </a:cubicBezTo>
                <a:cubicBezTo>
                  <a:pt x="154" y="87"/>
                  <a:pt x="141" y="84"/>
                  <a:pt x="132" y="85"/>
                </a:cubicBezTo>
                <a:cubicBezTo>
                  <a:pt x="132" y="85"/>
                  <a:pt x="130" y="85"/>
                  <a:pt x="130" y="85"/>
                </a:cubicBezTo>
                <a:cubicBezTo>
                  <a:pt x="126" y="85"/>
                  <a:pt x="124" y="87"/>
                  <a:pt x="120" y="88"/>
                </a:cubicBezTo>
                <a:cubicBezTo>
                  <a:pt x="117" y="95"/>
                  <a:pt x="114" y="102"/>
                  <a:pt x="108" y="105"/>
                </a:cubicBezTo>
                <a:cubicBezTo>
                  <a:pt x="103" y="108"/>
                  <a:pt x="96" y="109"/>
                  <a:pt x="90" y="106"/>
                </a:cubicBezTo>
                <a:cubicBezTo>
                  <a:pt x="90" y="108"/>
                  <a:pt x="91" y="108"/>
                  <a:pt x="91" y="109"/>
                </a:cubicBezTo>
                <a:cubicBezTo>
                  <a:pt x="91" y="109"/>
                  <a:pt x="91" y="110"/>
                  <a:pt x="90" y="110"/>
                </a:cubicBezTo>
                <a:cubicBezTo>
                  <a:pt x="88" y="111"/>
                  <a:pt x="87" y="109"/>
                  <a:pt x="85" y="110"/>
                </a:cubicBezTo>
                <a:cubicBezTo>
                  <a:pt x="83" y="110"/>
                  <a:pt x="82" y="113"/>
                  <a:pt x="79" y="112"/>
                </a:cubicBezTo>
                <a:cubicBezTo>
                  <a:pt x="79" y="110"/>
                  <a:pt x="78" y="109"/>
                  <a:pt x="78" y="108"/>
                </a:cubicBezTo>
                <a:cubicBezTo>
                  <a:pt x="72" y="109"/>
                  <a:pt x="68" y="106"/>
                  <a:pt x="63" y="105"/>
                </a:cubicBezTo>
                <a:close/>
                <a:moveTo>
                  <a:pt x="183" y="131"/>
                </a:moveTo>
                <a:cubicBezTo>
                  <a:pt x="185" y="129"/>
                  <a:pt x="187" y="127"/>
                  <a:pt x="190" y="126"/>
                </a:cubicBezTo>
                <a:cubicBezTo>
                  <a:pt x="195" y="123"/>
                  <a:pt x="200" y="120"/>
                  <a:pt x="204" y="117"/>
                </a:cubicBezTo>
                <a:cubicBezTo>
                  <a:pt x="208" y="114"/>
                  <a:pt x="214" y="111"/>
                  <a:pt x="217" y="108"/>
                </a:cubicBezTo>
                <a:cubicBezTo>
                  <a:pt x="221" y="103"/>
                  <a:pt x="221" y="92"/>
                  <a:pt x="213" y="91"/>
                </a:cubicBezTo>
                <a:cubicBezTo>
                  <a:pt x="213" y="90"/>
                  <a:pt x="212" y="91"/>
                  <a:pt x="212" y="92"/>
                </a:cubicBezTo>
                <a:cubicBezTo>
                  <a:pt x="209" y="92"/>
                  <a:pt x="207" y="93"/>
                  <a:pt x="205" y="95"/>
                </a:cubicBezTo>
                <a:cubicBezTo>
                  <a:pt x="203" y="96"/>
                  <a:pt x="201" y="96"/>
                  <a:pt x="200" y="97"/>
                </a:cubicBezTo>
                <a:cubicBezTo>
                  <a:pt x="182" y="108"/>
                  <a:pt x="163" y="116"/>
                  <a:pt x="143" y="124"/>
                </a:cubicBezTo>
                <a:cubicBezTo>
                  <a:pt x="148" y="130"/>
                  <a:pt x="151" y="143"/>
                  <a:pt x="148" y="151"/>
                </a:cubicBezTo>
                <a:cubicBezTo>
                  <a:pt x="158" y="145"/>
                  <a:pt x="171" y="137"/>
                  <a:pt x="183" y="131"/>
                </a:cubicBezTo>
                <a:close/>
                <a:moveTo>
                  <a:pt x="85" y="107"/>
                </a:moveTo>
                <a:cubicBezTo>
                  <a:pt x="86" y="107"/>
                  <a:pt x="87" y="108"/>
                  <a:pt x="88" y="107"/>
                </a:cubicBezTo>
                <a:cubicBezTo>
                  <a:pt x="87" y="107"/>
                  <a:pt x="87" y="107"/>
                  <a:pt x="87" y="106"/>
                </a:cubicBezTo>
                <a:cubicBezTo>
                  <a:pt x="86" y="106"/>
                  <a:pt x="86" y="106"/>
                  <a:pt x="85" y="107"/>
                </a:cubicBezTo>
                <a:close/>
                <a:moveTo>
                  <a:pt x="80" y="107"/>
                </a:moveTo>
                <a:cubicBezTo>
                  <a:pt x="80" y="107"/>
                  <a:pt x="80" y="108"/>
                  <a:pt x="80" y="108"/>
                </a:cubicBezTo>
                <a:cubicBezTo>
                  <a:pt x="80" y="108"/>
                  <a:pt x="80" y="109"/>
                  <a:pt x="81" y="110"/>
                </a:cubicBezTo>
                <a:cubicBezTo>
                  <a:pt x="82" y="109"/>
                  <a:pt x="83" y="108"/>
                  <a:pt x="84" y="107"/>
                </a:cubicBezTo>
                <a:cubicBezTo>
                  <a:pt x="83" y="108"/>
                  <a:pt x="82" y="107"/>
                  <a:pt x="80" y="107"/>
                </a:cubicBezTo>
                <a:close/>
                <a:moveTo>
                  <a:pt x="229" y="109"/>
                </a:moveTo>
                <a:cubicBezTo>
                  <a:pt x="226" y="108"/>
                  <a:pt x="222" y="109"/>
                  <a:pt x="219" y="109"/>
                </a:cubicBezTo>
                <a:cubicBezTo>
                  <a:pt x="216" y="113"/>
                  <a:pt x="211" y="115"/>
                  <a:pt x="207" y="117"/>
                </a:cubicBezTo>
                <a:cubicBezTo>
                  <a:pt x="204" y="119"/>
                  <a:pt x="201" y="121"/>
                  <a:pt x="199" y="123"/>
                </a:cubicBezTo>
                <a:cubicBezTo>
                  <a:pt x="193" y="127"/>
                  <a:pt x="187" y="130"/>
                  <a:pt x="181" y="134"/>
                </a:cubicBezTo>
                <a:cubicBezTo>
                  <a:pt x="170" y="140"/>
                  <a:pt x="158" y="148"/>
                  <a:pt x="146" y="154"/>
                </a:cubicBezTo>
                <a:cubicBezTo>
                  <a:pt x="144" y="154"/>
                  <a:pt x="143" y="155"/>
                  <a:pt x="142" y="155"/>
                </a:cubicBezTo>
                <a:cubicBezTo>
                  <a:pt x="142" y="155"/>
                  <a:pt x="142" y="154"/>
                  <a:pt x="142" y="155"/>
                </a:cubicBezTo>
                <a:cubicBezTo>
                  <a:pt x="139" y="153"/>
                  <a:pt x="137" y="154"/>
                  <a:pt x="133" y="154"/>
                </a:cubicBezTo>
                <a:cubicBezTo>
                  <a:pt x="130" y="153"/>
                  <a:pt x="127" y="152"/>
                  <a:pt x="125" y="152"/>
                </a:cubicBezTo>
                <a:cubicBezTo>
                  <a:pt x="121" y="151"/>
                  <a:pt x="118" y="151"/>
                  <a:pt x="115" y="151"/>
                </a:cubicBezTo>
                <a:cubicBezTo>
                  <a:pt x="104" y="148"/>
                  <a:pt x="95" y="148"/>
                  <a:pt x="85" y="147"/>
                </a:cubicBezTo>
                <a:cubicBezTo>
                  <a:pt x="78" y="146"/>
                  <a:pt x="72" y="145"/>
                  <a:pt x="65" y="144"/>
                </a:cubicBezTo>
                <a:cubicBezTo>
                  <a:pt x="51" y="142"/>
                  <a:pt x="38" y="140"/>
                  <a:pt x="24" y="138"/>
                </a:cubicBezTo>
                <a:cubicBezTo>
                  <a:pt x="20" y="141"/>
                  <a:pt x="15" y="143"/>
                  <a:pt x="11" y="145"/>
                </a:cubicBezTo>
                <a:cubicBezTo>
                  <a:pt x="8" y="146"/>
                  <a:pt x="4" y="146"/>
                  <a:pt x="4" y="149"/>
                </a:cubicBezTo>
                <a:cubicBezTo>
                  <a:pt x="16" y="148"/>
                  <a:pt x="30" y="151"/>
                  <a:pt x="43" y="152"/>
                </a:cubicBezTo>
                <a:cubicBezTo>
                  <a:pt x="60" y="153"/>
                  <a:pt x="77" y="155"/>
                  <a:pt x="93" y="158"/>
                </a:cubicBezTo>
                <a:cubicBezTo>
                  <a:pt x="100" y="159"/>
                  <a:pt x="107" y="159"/>
                  <a:pt x="113" y="160"/>
                </a:cubicBezTo>
                <a:cubicBezTo>
                  <a:pt x="121" y="160"/>
                  <a:pt x="128" y="160"/>
                  <a:pt x="135" y="161"/>
                </a:cubicBezTo>
                <a:cubicBezTo>
                  <a:pt x="137" y="162"/>
                  <a:pt x="139" y="162"/>
                  <a:pt x="142" y="163"/>
                </a:cubicBezTo>
                <a:cubicBezTo>
                  <a:pt x="144" y="163"/>
                  <a:pt x="145" y="162"/>
                  <a:pt x="147" y="163"/>
                </a:cubicBezTo>
                <a:cubicBezTo>
                  <a:pt x="148" y="162"/>
                  <a:pt x="150" y="159"/>
                  <a:pt x="153" y="161"/>
                </a:cubicBezTo>
                <a:cubicBezTo>
                  <a:pt x="158" y="157"/>
                  <a:pt x="164" y="153"/>
                  <a:pt x="170" y="150"/>
                </a:cubicBezTo>
                <a:cubicBezTo>
                  <a:pt x="175" y="146"/>
                  <a:pt x="181" y="142"/>
                  <a:pt x="187" y="139"/>
                </a:cubicBezTo>
                <a:cubicBezTo>
                  <a:pt x="192" y="135"/>
                  <a:pt x="198" y="131"/>
                  <a:pt x="204" y="128"/>
                </a:cubicBezTo>
                <a:cubicBezTo>
                  <a:pt x="210" y="124"/>
                  <a:pt x="214" y="120"/>
                  <a:pt x="220" y="116"/>
                </a:cubicBezTo>
                <a:cubicBezTo>
                  <a:pt x="222" y="114"/>
                  <a:pt x="224" y="112"/>
                  <a:pt x="227" y="112"/>
                </a:cubicBezTo>
                <a:cubicBezTo>
                  <a:pt x="228" y="113"/>
                  <a:pt x="226" y="114"/>
                  <a:pt x="225" y="115"/>
                </a:cubicBezTo>
                <a:cubicBezTo>
                  <a:pt x="232" y="121"/>
                  <a:pt x="231" y="133"/>
                  <a:pt x="229" y="143"/>
                </a:cubicBezTo>
                <a:cubicBezTo>
                  <a:pt x="237" y="135"/>
                  <a:pt x="236" y="117"/>
                  <a:pt x="229" y="109"/>
                </a:cubicBezTo>
                <a:close/>
                <a:moveTo>
                  <a:pt x="71" y="120"/>
                </a:moveTo>
                <a:cubicBezTo>
                  <a:pt x="52" y="118"/>
                  <a:pt x="32" y="119"/>
                  <a:pt x="15" y="115"/>
                </a:cubicBezTo>
                <a:cubicBezTo>
                  <a:pt x="15" y="115"/>
                  <a:pt x="15" y="115"/>
                  <a:pt x="14" y="115"/>
                </a:cubicBezTo>
                <a:cubicBezTo>
                  <a:pt x="15" y="119"/>
                  <a:pt x="20" y="115"/>
                  <a:pt x="23" y="118"/>
                </a:cubicBezTo>
                <a:cubicBezTo>
                  <a:pt x="20" y="119"/>
                  <a:pt x="16" y="117"/>
                  <a:pt x="15" y="120"/>
                </a:cubicBezTo>
                <a:cubicBezTo>
                  <a:pt x="17" y="120"/>
                  <a:pt x="19" y="121"/>
                  <a:pt x="21" y="122"/>
                </a:cubicBezTo>
                <a:cubicBezTo>
                  <a:pt x="24" y="122"/>
                  <a:pt x="26" y="122"/>
                  <a:pt x="28" y="124"/>
                </a:cubicBezTo>
                <a:cubicBezTo>
                  <a:pt x="23" y="124"/>
                  <a:pt x="19" y="121"/>
                  <a:pt x="15" y="123"/>
                </a:cubicBezTo>
                <a:cubicBezTo>
                  <a:pt x="15" y="124"/>
                  <a:pt x="15" y="124"/>
                  <a:pt x="14" y="125"/>
                </a:cubicBezTo>
                <a:cubicBezTo>
                  <a:pt x="21" y="126"/>
                  <a:pt x="27" y="126"/>
                  <a:pt x="34" y="127"/>
                </a:cubicBezTo>
                <a:cubicBezTo>
                  <a:pt x="39" y="128"/>
                  <a:pt x="43" y="130"/>
                  <a:pt x="48" y="131"/>
                </a:cubicBezTo>
                <a:cubicBezTo>
                  <a:pt x="53" y="132"/>
                  <a:pt x="59" y="132"/>
                  <a:pt x="64" y="134"/>
                </a:cubicBezTo>
                <a:cubicBezTo>
                  <a:pt x="48" y="132"/>
                  <a:pt x="29" y="126"/>
                  <a:pt x="13" y="127"/>
                </a:cubicBezTo>
                <a:cubicBezTo>
                  <a:pt x="13" y="128"/>
                  <a:pt x="13" y="128"/>
                  <a:pt x="13" y="129"/>
                </a:cubicBezTo>
                <a:cubicBezTo>
                  <a:pt x="19" y="130"/>
                  <a:pt x="24" y="132"/>
                  <a:pt x="30" y="133"/>
                </a:cubicBezTo>
                <a:cubicBezTo>
                  <a:pt x="45" y="136"/>
                  <a:pt x="61" y="137"/>
                  <a:pt x="76" y="140"/>
                </a:cubicBezTo>
                <a:cubicBezTo>
                  <a:pt x="82" y="141"/>
                  <a:pt x="89" y="141"/>
                  <a:pt x="95" y="142"/>
                </a:cubicBezTo>
                <a:cubicBezTo>
                  <a:pt x="111" y="143"/>
                  <a:pt x="125" y="145"/>
                  <a:pt x="139" y="148"/>
                </a:cubicBezTo>
                <a:cubicBezTo>
                  <a:pt x="138" y="147"/>
                  <a:pt x="138" y="144"/>
                  <a:pt x="138" y="144"/>
                </a:cubicBezTo>
                <a:cubicBezTo>
                  <a:pt x="127" y="142"/>
                  <a:pt x="113" y="141"/>
                  <a:pt x="103" y="138"/>
                </a:cubicBezTo>
                <a:cubicBezTo>
                  <a:pt x="113" y="140"/>
                  <a:pt x="128" y="141"/>
                  <a:pt x="138" y="142"/>
                </a:cubicBezTo>
                <a:cubicBezTo>
                  <a:pt x="138" y="140"/>
                  <a:pt x="138" y="140"/>
                  <a:pt x="138" y="139"/>
                </a:cubicBezTo>
                <a:cubicBezTo>
                  <a:pt x="133" y="140"/>
                  <a:pt x="127" y="138"/>
                  <a:pt x="123" y="137"/>
                </a:cubicBezTo>
                <a:cubicBezTo>
                  <a:pt x="126" y="136"/>
                  <a:pt x="131" y="138"/>
                  <a:pt x="136" y="138"/>
                </a:cubicBezTo>
                <a:cubicBezTo>
                  <a:pt x="136" y="136"/>
                  <a:pt x="137" y="134"/>
                  <a:pt x="138" y="133"/>
                </a:cubicBezTo>
                <a:cubicBezTo>
                  <a:pt x="131" y="130"/>
                  <a:pt x="122" y="132"/>
                  <a:pt x="115" y="131"/>
                </a:cubicBezTo>
                <a:cubicBezTo>
                  <a:pt x="108" y="130"/>
                  <a:pt x="100" y="128"/>
                  <a:pt x="93" y="126"/>
                </a:cubicBezTo>
                <a:cubicBezTo>
                  <a:pt x="103" y="127"/>
                  <a:pt x="112" y="130"/>
                  <a:pt x="122" y="130"/>
                </a:cubicBezTo>
                <a:cubicBezTo>
                  <a:pt x="126" y="130"/>
                  <a:pt x="131" y="130"/>
                  <a:pt x="135" y="130"/>
                </a:cubicBezTo>
                <a:cubicBezTo>
                  <a:pt x="136" y="130"/>
                  <a:pt x="138" y="131"/>
                  <a:pt x="139" y="129"/>
                </a:cubicBezTo>
                <a:cubicBezTo>
                  <a:pt x="139" y="128"/>
                  <a:pt x="137" y="127"/>
                  <a:pt x="137" y="126"/>
                </a:cubicBezTo>
                <a:cubicBezTo>
                  <a:pt x="115" y="125"/>
                  <a:pt x="93" y="122"/>
                  <a:pt x="71" y="120"/>
                </a:cubicBezTo>
                <a:close/>
                <a:moveTo>
                  <a:pt x="226" y="146"/>
                </a:moveTo>
                <a:cubicBezTo>
                  <a:pt x="225" y="144"/>
                  <a:pt x="227" y="144"/>
                  <a:pt x="227" y="142"/>
                </a:cubicBezTo>
                <a:cubicBezTo>
                  <a:pt x="228" y="140"/>
                  <a:pt x="228" y="136"/>
                  <a:pt x="229" y="133"/>
                </a:cubicBezTo>
                <a:cubicBezTo>
                  <a:pt x="229" y="125"/>
                  <a:pt x="228" y="119"/>
                  <a:pt x="223" y="116"/>
                </a:cubicBezTo>
                <a:cubicBezTo>
                  <a:pt x="221" y="117"/>
                  <a:pt x="219" y="119"/>
                  <a:pt x="217" y="120"/>
                </a:cubicBezTo>
                <a:cubicBezTo>
                  <a:pt x="222" y="128"/>
                  <a:pt x="224" y="140"/>
                  <a:pt x="221" y="149"/>
                </a:cubicBezTo>
                <a:cubicBezTo>
                  <a:pt x="223" y="148"/>
                  <a:pt x="224" y="147"/>
                  <a:pt x="226" y="146"/>
                </a:cubicBezTo>
                <a:close/>
                <a:moveTo>
                  <a:pt x="220" y="139"/>
                </a:moveTo>
                <a:cubicBezTo>
                  <a:pt x="220" y="132"/>
                  <a:pt x="219" y="125"/>
                  <a:pt x="216" y="122"/>
                </a:cubicBezTo>
                <a:cubicBezTo>
                  <a:pt x="200" y="133"/>
                  <a:pt x="183" y="143"/>
                  <a:pt x="167" y="154"/>
                </a:cubicBezTo>
                <a:cubicBezTo>
                  <a:pt x="171" y="162"/>
                  <a:pt x="174" y="173"/>
                  <a:pt x="173" y="183"/>
                </a:cubicBezTo>
                <a:cubicBezTo>
                  <a:pt x="189" y="173"/>
                  <a:pt x="203" y="162"/>
                  <a:pt x="219" y="151"/>
                </a:cubicBezTo>
                <a:cubicBezTo>
                  <a:pt x="219" y="148"/>
                  <a:pt x="221" y="143"/>
                  <a:pt x="220" y="139"/>
                </a:cubicBezTo>
                <a:close/>
                <a:moveTo>
                  <a:pt x="145" y="144"/>
                </a:moveTo>
                <a:cubicBezTo>
                  <a:pt x="145" y="146"/>
                  <a:pt x="143" y="148"/>
                  <a:pt x="143" y="151"/>
                </a:cubicBezTo>
                <a:cubicBezTo>
                  <a:pt x="146" y="150"/>
                  <a:pt x="147" y="147"/>
                  <a:pt x="147" y="144"/>
                </a:cubicBezTo>
                <a:cubicBezTo>
                  <a:pt x="148" y="138"/>
                  <a:pt x="146" y="132"/>
                  <a:pt x="144" y="128"/>
                </a:cubicBezTo>
                <a:cubicBezTo>
                  <a:pt x="143" y="128"/>
                  <a:pt x="142" y="127"/>
                  <a:pt x="142" y="126"/>
                </a:cubicBezTo>
                <a:cubicBezTo>
                  <a:pt x="140" y="127"/>
                  <a:pt x="140" y="126"/>
                  <a:pt x="139" y="126"/>
                </a:cubicBezTo>
                <a:cubicBezTo>
                  <a:pt x="141" y="132"/>
                  <a:pt x="145" y="137"/>
                  <a:pt x="145" y="144"/>
                </a:cubicBezTo>
                <a:close/>
                <a:moveTo>
                  <a:pt x="135" y="149"/>
                </a:moveTo>
                <a:cubicBezTo>
                  <a:pt x="127" y="147"/>
                  <a:pt x="119" y="146"/>
                  <a:pt x="111" y="145"/>
                </a:cubicBezTo>
                <a:cubicBezTo>
                  <a:pt x="106" y="144"/>
                  <a:pt x="101" y="144"/>
                  <a:pt x="97" y="144"/>
                </a:cubicBezTo>
                <a:cubicBezTo>
                  <a:pt x="87" y="143"/>
                  <a:pt x="78" y="141"/>
                  <a:pt x="67" y="140"/>
                </a:cubicBezTo>
                <a:cubicBezTo>
                  <a:pt x="53" y="139"/>
                  <a:pt x="39" y="137"/>
                  <a:pt x="24" y="134"/>
                </a:cubicBezTo>
                <a:cubicBezTo>
                  <a:pt x="19" y="133"/>
                  <a:pt x="10" y="129"/>
                  <a:pt x="8" y="133"/>
                </a:cubicBezTo>
                <a:cubicBezTo>
                  <a:pt x="27" y="138"/>
                  <a:pt x="48" y="140"/>
                  <a:pt x="69" y="142"/>
                </a:cubicBezTo>
                <a:cubicBezTo>
                  <a:pt x="74" y="143"/>
                  <a:pt x="79" y="144"/>
                  <a:pt x="84" y="145"/>
                </a:cubicBezTo>
                <a:cubicBezTo>
                  <a:pt x="89" y="145"/>
                  <a:pt x="94" y="146"/>
                  <a:pt x="99" y="146"/>
                </a:cubicBezTo>
                <a:cubicBezTo>
                  <a:pt x="106" y="147"/>
                  <a:pt x="114" y="149"/>
                  <a:pt x="121" y="150"/>
                </a:cubicBezTo>
                <a:cubicBezTo>
                  <a:pt x="126" y="150"/>
                  <a:pt x="133" y="151"/>
                  <a:pt x="136" y="151"/>
                </a:cubicBezTo>
                <a:cubicBezTo>
                  <a:pt x="137" y="152"/>
                  <a:pt x="139" y="152"/>
                  <a:pt x="140" y="151"/>
                </a:cubicBezTo>
                <a:cubicBezTo>
                  <a:pt x="139" y="150"/>
                  <a:pt x="137" y="149"/>
                  <a:pt x="135" y="149"/>
                </a:cubicBezTo>
                <a:close/>
                <a:moveTo>
                  <a:pt x="141" y="165"/>
                </a:moveTo>
                <a:cubicBezTo>
                  <a:pt x="136" y="165"/>
                  <a:pt x="132" y="163"/>
                  <a:pt x="128" y="162"/>
                </a:cubicBezTo>
                <a:cubicBezTo>
                  <a:pt x="121" y="162"/>
                  <a:pt x="110" y="162"/>
                  <a:pt x="101" y="161"/>
                </a:cubicBezTo>
                <a:cubicBezTo>
                  <a:pt x="93" y="160"/>
                  <a:pt x="84" y="158"/>
                  <a:pt x="76" y="158"/>
                </a:cubicBezTo>
                <a:cubicBezTo>
                  <a:pt x="67" y="157"/>
                  <a:pt x="58" y="155"/>
                  <a:pt x="48" y="155"/>
                </a:cubicBezTo>
                <a:cubicBezTo>
                  <a:pt x="44" y="154"/>
                  <a:pt x="41" y="154"/>
                  <a:pt x="37" y="154"/>
                </a:cubicBezTo>
                <a:cubicBezTo>
                  <a:pt x="30" y="153"/>
                  <a:pt x="21" y="151"/>
                  <a:pt x="12" y="151"/>
                </a:cubicBezTo>
                <a:cubicBezTo>
                  <a:pt x="11" y="152"/>
                  <a:pt x="11" y="152"/>
                  <a:pt x="10" y="153"/>
                </a:cubicBezTo>
                <a:cubicBezTo>
                  <a:pt x="10" y="156"/>
                  <a:pt x="13" y="155"/>
                  <a:pt x="15" y="155"/>
                </a:cubicBezTo>
                <a:cubicBezTo>
                  <a:pt x="17" y="155"/>
                  <a:pt x="20" y="155"/>
                  <a:pt x="22" y="155"/>
                </a:cubicBezTo>
                <a:cubicBezTo>
                  <a:pt x="26" y="155"/>
                  <a:pt x="30" y="155"/>
                  <a:pt x="32" y="157"/>
                </a:cubicBezTo>
                <a:cubicBezTo>
                  <a:pt x="26" y="157"/>
                  <a:pt x="18" y="156"/>
                  <a:pt x="13" y="157"/>
                </a:cubicBezTo>
                <a:cubicBezTo>
                  <a:pt x="17" y="158"/>
                  <a:pt x="24" y="157"/>
                  <a:pt x="28" y="160"/>
                </a:cubicBezTo>
                <a:cubicBezTo>
                  <a:pt x="23" y="160"/>
                  <a:pt x="19" y="159"/>
                  <a:pt x="11" y="159"/>
                </a:cubicBezTo>
                <a:cubicBezTo>
                  <a:pt x="10" y="161"/>
                  <a:pt x="11" y="164"/>
                  <a:pt x="12" y="166"/>
                </a:cubicBezTo>
                <a:cubicBezTo>
                  <a:pt x="29" y="168"/>
                  <a:pt x="43" y="171"/>
                  <a:pt x="59" y="174"/>
                </a:cubicBezTo>
                <a:cubicBezTo>
                  <a:pt x="43" y="172"/>
                  <a:pt x="28" y="169"/>
                  <a:pt x="10" y="168"/>
                </a:cubicBezTo>
                <a:cubicBezTo>
                  <a:pt x="7" y="170"/>
                  <a:pt x="11" y="173"/>
                  <a:pt x="10" y="175"/>
                </a:cubicBezTo>
                <a:cubicBezTo>
                  <a:pt x="16" y="176"/>
                  <a:pt x="21" y="177"/>
                  <a:pt x="26" y="178"/>
                </a:cubicBezTo>
                <a:cubicBezTo>
                  <a:pt x="42" y="182"/>
                  <a:pt x="56" y="185"/>
                  <a:pt x="72" y="186"/>
                </a:cubicBezTo>
                <a:cubicBezTo>
                  <a:pt x="93" y="187"/>
                  <a:pt x="113" y="191"/>
                  <a:pt x="136" y="193"/>
                </a:cubicBezTo>
                <a:cubicBezTo>
                  <a:pt x="138" y="194"/>
                  <a:pt x="142" y="194"/>
                  <a:pt x="144" y="194"/>
                </a:cubicBezTo>
                <a:cubicBezTo>
                  <a:pt x="144" y="193"/>
                  <a:pt x="142" y="192"/>
                  <a:pt x="142" y="189"/>
                </a:cubicBezTo>
                <a:cubicBezTo>
                  <a:pt x="129" y="187"/>
                  <a:pt x="112" y="185"/>
                  <a:pt x="98" y="182"/>
                </a:cubicBezTo>
                <a:cubicBezTo>
                  <a:pt x="95" y="182"/>
                  <a:pt x="91" y="181"/>
                  <a:pt x="88" y="180"/>
                </a:cubicBezTo>
                <a:cubicBezTo>
                  <a:pt x="108" y="182"/>
                  <a:pt x="125" y="186"/>
                  <a:pt x="143" y="187"/>
                </a:cubicBezTo>
                <a:cubicBezTo>
                  <a:pt x="141" y="182"/>
                  <a:pt x="145" y="180"/>
                  <a:pt x="144" y="175"/>
                </a:cubicBezTo>
                <a:cubicBezTo>
                  <a:pt x="140" y="175"/>
                  <a:pt x="136" y="175"/>
                  <a:pt x="131" y="174"/>
                </a:cubicBezTo>
                <a:cubicBezTo>
                  <a:pt x="127" y="174"/>
                  <a:pt x="123" y="172"/>
                  <a:pt x="120" y="172"/>
                </a:cubicBezTo>
                <a:cubicBezTo>
                  <a:pt x="118" y="172"/>
                  <a:pt x="115" y="173"/>
                  <a:pt x="115" y="171"/>
                </a:cubicBezTo>
                <a:cubicBezTo>
                  <a:pt x="120" y="170"/>
                  <a:pt x="127" y="173"/>
                  <a:pt x="133" y="173"/>
                </a:cubicBezTo>
                <a:cubicBezTo>
                  <a:pt x="137" y="173"/>
                  <a:pt x="141" y="173"/>
                  <a:pt x="144" y="174"/>
                </a:cubicBezTo>
                <a:cubicBezTo>
                  <a:pt x="145" y="172"/>
                  <a:pt x="146" y="172"/>
                  <a:pt x="145" y="171"/>
                </a:cubicBezTo>
                <a:cubicBezTo>
                  <a:pt x="141" y="170"/>
                  <a:pt x="137" y="170"/>
                  <a:pt x="132" y="170"/>
                </a:cubicBezTo>
                <a:cubicBezTo>
                  <a:pt x="127" y="170"/>
                  <a:pt x="123" y="169"/>
                  <a:pt x="118" y="169"/>
                </a:cubicBezTo>
                <a:cubicBezTo>
                  <a:pt x="102" y="167"/>
                  <a:pt x="87" y="167"/>
                  <a:pt x="74" y="163"/>
                </a:cubicBezTo>
                <a:cubicBezTo>
                  <a:pt x="87" y="164"/>
                  <a:pt x="101" y="166"/>
                  <a:pt x="115" y="167"/>
                </a:cubicBezTo>
                <a:cubicBezTo>
                  <a:pt x="126" y="167"/>
                  <a:pt x="135" y="169"/>
                  <a:pt x="145" y="168"/>
                </a:cubicBezTo>
                <a:cubicBezTo>
                  <a:pt x="145" y="167"/>
                  <a:pt x="145" y="167"/>
                  <a:pt x="145" y="165"/>
                </a:cubicBezTo>
                <a:cubicBezTo>
                  <a:pt x="143" y="165"/>
                  <a:pt x="142" y="165"/>
                  <a:pt x="141" y="165"/>
                </a:cubicBezTo>
                <a:close/>
                <a:moveTo>
                  <a:pt x="170" y="185"/>
                </a:moveTo>
                <a:cubicBezTo>
                  <a:pt x="172" y="174"/>
                  <a:pt x="170" y="162"/>
                  <a:pt x="165" y="155"/>
                </a:cubicBezTo>
                <a:cubicBezTo>
                  <a:pt x="164" y="156"/>
                  <a:pt x="163" y="156"/>
                  <a:pt x="162" y="156"/>
                </a:cubicBezTo>
                <a:cubicBezTo>
                  <a:pt x="165" y="168"/>
                  <a:pt x="168" y="177"/>
                  <a:pt x="165" y="189"/>
                </a:cubicBezTo>
                <a:cubicBezTo>
                  <a:pt x="167" y="188"/>
                  <a:pt x="169" y="187"/>
                  <a:pt x="170" y="185"/>
                </a:cubicBezTo>
                <a:close/>
                <a:moveTo>
                  <a:pt x="162" y="192"/>
                </a:moveTo>
                <a:cubicBezTo>
                  <a:pt x="163" y="190"/>
                  <a:pt x="164" y="187"/>
                  <a:pt x="164" y="186"/>
                </a:cubicBezTo>
                <a:cubicBezTo>
                  <a:pt x="165" y="177"/>
                  <a:pt x="163" y="165"/>
                  <a:pt x="160" y="158"/>
                </a:cubicBezTo>
                <a:cubicBezTo>
                  <a:pt x="157" y="160"/>
                  <a:pt x="154" y="162"/>
                  <a:pt x="151" y="164"/>
                </a:cubicBezTo>
                <a:cubicBezTo>
                  <a:pt x="155" y="175"/>
                  <a:pt x="155" y="188"/>
                  <a:pt x="152" y="198"/>
                </a:cubicBezTo>
                <a:cubicBezTo>
                  <a:pt x="154" y="195"/>
                  <a:pt x="160" y="194"/>
                  <a:pt x="162" y="192"/>
                </a:cubicBezTo>
                <a:close/>
                <a:moveTo>
                  <a:pt x="150" y="197"/>
                </a:moveTo>
                <a:cubicBezTo>
                  <a:pt x="154" y="187"/>
                  <a:pt x="153" y="172"/>
                  <a:pt x="149" y="165"/>
                </a:cubicBezTo>
                <a:cubicBezTo>
                  <a:pt x="149" y="165"/>
                  <a:pt x="149" y="164"/>
                  <a:pt x="148" y="165"/>
                </a:cubicBezTo>
                <a:cubicBezTo>
                  <a:pt x="146" y="165"/>
                  <a:pt x="147" y="168"/>
                  <a:pt x="147" y="170"/>
                </a:cubicBezTo>
                <a:cubicBezTo>
                  <a:pt x="147" y="173"/>
                  <a:pt x="147" y="176"/>
                  <a:pt x="148" y="179"/>
                </a:cubicBezTo>
                <a:cubicBezTo>
                  <a:pt x="148" y="183"/>
                  <a:pt x="148" y="187"/>
                  <a:pt x="147" y="190"/>
                </a:cubicBezTo>
                <a:cubicBezTo>
                  <a:pt x="147" y="194"/>
                  <a:pt x="145" y="198"/>
                  <a:pt x="146" y="200"/>
                </a:cubicBezTo>
                <a:cubicBezTo>
                  <a:pt x="148" y="201"/>
                  <a:pt x="149" y="198"/>
                  <a:pt x="150" y="197"/>
                </a:cubicBezTo>
                <a:close/>
                <a:moveTo>
                  <a:pt x="144" y="197"/>
                </a:moveTo>
                <a:cubicBezTo>
                  <a:pt x="142" y="196"/>
                  <a:pt x="140" y="196"/>
                  <a:pt x="138" y="196"/>
                </a:cubicBezTo>
                <a:cubicBezTo>
                  <a:pt x="137" y="196"/>
                  <a:pt x="136" y="195"/>
                  <a:pt x="135" y="195"/>
                </a:cubicBezTo>
                <a:cubicBezTo>
                  <a:pt x="132" y="194"/>
                  <a:pt x="129" y="194"/>
                  <a:pt x="127" y="194"/>
                </a:cubicBezTo>
                <a:cubicBezTo>
                  <a:pt x="118" y="194"/>
                  <a:pt x="108" y="191"/>
                  <a:pt x="99" y="191"/>
                </a:cubicBezTo>
                <a:cubicBezTo>
                  <a:pt x="96" y="191"/>
                  <a:pt x="93" y="190"/>
                  <a:pt x="89" y="189"/>
                </a:cubicBezTo>
                <a:cubicBezTo>
                  <a:pt x="77" y="188"/>
                  <a:pt x="65" y="188"/>
                  <a:pt x="53" y="186"/>
                </a:cubicBezTo>
                <a:cubicBezTo>
                  <a:pt x="44" y="185"/>
                  <a:pt x="34" y="182"/>
                  <a:pt x="26" y="180"/>
                </a:cubicBezTo>
                <a:cubicBezTo>
                  <a:pt x="23" y="180"/>
                  <a:pt x="19" y="179"/>
                  <a:pt x="16" y="178"/>
                </a:cubicBezTo>
                <a:cubicBezTo>
                  <a:pt x="12" y="178"/>
                  <a:pt x="4" y="175"/>
                  <a:pt x="4" y="180"/>
                </a:cubicBezTo>
                <a:cubicBezTo>
                  <a:pt x="29" y="184"/>
                  <a:pt x="55" y="191"/>
                  <a:pt x="81" y="194"/>
                </a:cubicBezTo>
                <a:cubicBezTo>
                  <a:pt x="84" y="194"/>
                  <a:pt x="88" y="195"/>
                  <a:pt x="91" y="195"/>
                </a:cubicBezTo>
                <a:cubicBezTo>
                  <a:pt x="107" y="196"/>
                  <a:pt x="126" y="199"/>
                  <a:pt x="143" y="200"/>
                </a:cubicBezTo>
                <a:cubicBezTo>
                  <a:pt x="143" y="199"/>
                  <a:pt x="144" y="197"/>
                  <a:pt x="144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180" y="0"/>
            <a:ext cx="3258820" cy="2364105"/>
          </a:xfrm>
          <a:prstGeom prst="rect">
            <a:avLst/>
          </a:prstGeom>
        </p:spPr>
      </p:pic>
      <p:grpSp>
        <p:nvGrpSpPr>
          <p:cNvPr id="41344" name="组合 439"/>
          <p:cNvGrpSpPr/>
          <p:nvPr/>
        </p:nvGrpSpPr>
        <p:grpSpPr>
          <a:xfrm>
            <a:off x="3854450" y="237490"/>
            <a:ext cx="1713865" cy="1257935"/>
            <a:chOff x="1931988" y="3333750"/>
            <a:chExt cx="962025" cy="903288"/>
          </a:xfrm>
        </p:grpSpPr>
        <p:sp>
          <p:nvSpPr>
            <p:cNvPr id="12" name="Freeform 407"/>
            <p:cNvSpPr>
              <a:spLocks noEditPoints="1"/>
            </p:cNvSpPr>
            <p:nvPr/>
          </p:nvSpPr>
          <p:spPr bwMode="auto">
            <a:xfrm>
              <a:off x="1931988" y="3333750"/>
              <a:ext cx="962025" cy="903288"/>
            </a:xfrm>
            <a:custGeom>
              <a:avLst/>
              <a:gdLst>
                <a:gd name="T0" fmla="*/ 200 w 305"/>
                <a:gd name="T1" fmla="*/ 251 h 286"/>
                <a:gd name="T2" fmla="*/ 140 w 305"/>
                <a:gd name="T3" fmla="*/ 233 h 286"/>
                <a:gd name="T4" fmla="*/ 59 w 305"/>
                <a:gd name="T5" fmla="*/ 232 h 286"/>
                <a:gd name="T6" fmla="*/ 4 w 305"/>
                <a:gd name="T7" fmla="*/ 264 h 286"/>
                <a:gd name="T8" fmla="*/ 22 w 305"/>
                <a:gd name="T9" fmla="*/ 123 h 286"/>
                <a:gd name="T10" fmla="*/ 67 w 305"/>
                <a:gd name="T11" fmla="*/ 6 h 286"/>
                <a:gd name="T12" fmla="*/ 253 w 305"/>
                <a:gd name="T13" fmla="*/ 8 h 286"/>
                <a:gd name="T14" fmla="*/ 295 w 305"/>
                <a:gd name="T15" fmla="*/ 181 h 286"/>
                <a:gd name="T16" fmla="*/ 303 w 305"/>
                <a:gd name="T17" fmla="*/ 260 h 286"/>
                <a:gd name="T18" fmla="*/ 274 w 305"/>
                <a:gd name="T19" fmla="*/ 92 h 286"/>
                <a:gd name="T20" fmla="*/ 257 w 305"/>
                <a:gd name="T21" fmla="*/ 121 h 286"/>
                <a:gd name="T22" fmla="*/ 271 w 305"/>
                <a:gd name="T23" fmla="*/ 275 h 286"/>
                <a:gd name="T24" fmla="*/ 63 w 305"/>
                <a:gd name="T25" fmla="*/ 118 h 286"/>
                <a:gd name="T26" fmla="*/ 239 w 305"/>
                <a:gd name="T27" fmla="*/ 49 h 286"/>
                <a:gd name="T28" fmla="*/ 231 w 305"/>
                <a:gd name="T29" fmla="*/ 70 h 286"/>
                <a:gd name="T30" fmla="*/ 242 w 305"/>
                <a:gd name="T31" fmla="*/ 137 h 286"/>
                <a:gd name="T32" fmla="*/ 253 w 305"/>
                <a:gd name="T33" fmla="*/ 170 h 286"/>
                <a:gd name="T34" fmla="*/ 198 w 305"/>
                <a:gd name="T35" fmla="*/ 188 h 286"/>
                <a:gd name="T36" fmla="*/ 262 w 305"/>
                <a:gd name="T37" fmla="*/ 219 h 286"/>
                <a:gd name="T38" fmla="*/ 30 w 305"/>
                <a:gd name="T39" fmla="*/ 115 h 286"/>
                <a:gd name="T40" fmla="*/ 44 w 305"/>
                <a:gd name="T41" fmla="*/ 8 h 286"/>
                <a:gd name="T42" fmla="*/ 172 w 305"/>
                <a:gd name="T43" fmla="*/ 26 h 286"/>
                <a:gd name="T44" fmla="*/ 201 w 305"/>
                <a:gd name="T45" fmla="*/ 59 h 286"/>
                <a:gd name="T46" fmla="*/ 71 w 305"/>
                <a:gd name="T47" fmla="*/ 39 h 286"/>
                <a:gd name="T48" fmla="*/ 160 w 305"/>
                <a:gd name="T49" fmla="*/ 73 h 286"/>
                <a:gd name="T50" fmla="*/ 82 w 305"/>
                <a:gd name="T51" fmla="*/ 64 h 286"/>
                <a:gd name="T52" fmla="*/ 202 w 305"/>
                <a:gd name="T53" fmla="*/ 78 h 286"/>
                <a:gd name="T54" fmla="*/ 184 w 305"/>
                <a:gd name="T55" fmla="*/ 92 h 286"/>
                <a:gd name="T56" fmla="*/ 163 w 305"/>
                <a:gd name="T57" fmla="*/ 85 h 286"/>
                <a:gd name="T58" fmla="*/ 229 w 305"/>
                <a:gd name="T59" fmla="*/ 73 h 286"/>
                <a:gd name="T60" fmla="*/ 159 w 305"/>
                <a:gd name="T61" fmla="*/ 77 h 286"/>
                <a:gd name="T62" fmla="*/ 97 w 305"/>
                <a:gd name="T63" fmla="*/ 90 h 286"/>
                <a:gd name="T64" fmla="*/ 109 w 305"/>
                <a:gd name="T65" fmla="*/ 129 h 286"/>
                <a:gd name="T66" fmla="*/ 197 w 305"/>
                <a:gd name="T67" fmla="*/ 95 h 286"/>
                <a:gd name="T68" fmla="*/ 135 w 305"/>
                <a:gd name="T69" fmla="*/ 151 h 286"/>
                <a:gd name="T70" fmla="*/ 128 w 305"/>
                <a:gd name="T71" fmla="*/ 119 h 286"/>
                <a:gd name="T72" fmla="*/ 32 w 305"/>
                <a:gd name="T73" fmla="*/ 124 h 286"/>
                <a:gd name="T74" fmla="*/ 62 w 305"/>
                <a:gd name="T75" fmla="*/ 205 h 286"/>
                <a:gd name="T76" fmla="*/ 150 w 305"/>
                <a:gd name="T77" fmla="*/ 137 h 286"/>
                <a:gd name="T78" fmla="*/ 82 w 305"/>
                <a:gd name="T79" fmla="*/ 133 h 286"/>
                <a:gd name="T80" fmla="*/ 129 w 305"/>
                <a:gd name="T81" fmla="*/ 148 h 286"/>
                <a:gd name="T82" fmla="*/ 125 w 305"/>
                <a:gd name="T83" fmla="*/ 163 h 286"/>
                <a:gd name="T84" fmla="*/ 196 w 305"/>
                <a:gd name="T85" fmla="*/ 174 h 286"/>
                <a:gd name="T86" fmla="*/ 219 w 305"/>
                <a:gd name="T87" fmla="*/ 174 h 286"/>
                <a:gd name="T88" fmla="*/ 125 w 305"/>
                <a:gd name="T89" fmla="*/ 193 h 286"/>
                <a:gd name="T90" fmla="*/ 157 w 305"/>
                <a:gd name="T91" fmla="*/ 173 h 286"/>
                <a:gd name="T92" fmla="*/ 157 w 305"/>
                <a:gd name="T93" fmla="*/ 173 h 286"/>
                <a:gd name="T94" fmla="*/ 178 w 305"/>
                <a:gd name="T95" fmla="*/ 187 h 286"/>
                <a:gd name="T96" fmla="*/ 119 w 305"/>
                <a:gd name="T97" fmla="*/ 180 h 286"/>
                <a:gd name="T98" fmla="*/ 84 w 305"/>
                <a:gd name="T99" fmla="*/ 189 h 286"/>
                <a:gd name="T100" fmla="*/ 96 w 305"/>
                <a:gd name="T101" fmla="*/ 222 h 286"/>
                <a:gd name="T102" fmla="*/ 154 w 305"/>
                <a:gd name="T103" fmla="*/ 212 h 286"/>
                <a:gd name="T104" fmla="*/ 10 w 305"/>
                <a:gd name="T105" fmla="*/ 231 h 286"/>
                <a:gd name="T106" fmla="*/ 12 w 305"/>
                <a:gd name="T107" fmla="*/ 194 h 286"/>
                <a:gd name="T108" fmla="*/ 58 w 305"/>
                <a:gd name="T109" fmla="*/ 209 h 286"/>
                <a:gd name="T110" fmla="*/ 198 w 305"/>
                <a:gd name="T111" fmla="*/ 214 h 286"/>
                <a:gd name="T112" fmla="*/ 93 w 305"/>
                <a:gd name="T113" fmla="*/ 224 h 286"/>
                <a:gd name="T114" fmla="*/ 73 w 305"/>
                <a:gd name="T115" fmla="*/ 208 h 286"/>
                <a:gd name="T116" fmla="*/ 204 w 305"/>
                <a:gd name="T117" fmla="*/ 230 h 286"/>
                <a:gd name="T118" fmla="*/ 62 w 305"/>
                <a:gd name="T119" fmla="*/ 222 h 286"/>
                <a:gd name="T120" fmla="*/ 118 w 305"/>
                <a:gd name="T121" fmla="*/ 22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5" h="286">
                  <a:moveTo>
                    <a:pt x="296" y="270"/>
                  </a:moveTo>
                  <a:cubicBezTo>
                    <a:pt x="300" y="274"/>
                    <a:pt x="298" y="277"/>
                    <a:pt x="292" y="279"/>
                  </a:cubicBezTo>
                  <a:cubicBezTo>
                    <a:pt x="283" y="282"/>
                    <a:pt x="271" y="286"/>
                    <a:pt x="262" y="282"/>
                  </a:cubicBezTo>
                  <a:cubicBezTo>
                    <a:pt x="262" y="280"/>
                    <a:pt x="262" y="280"/>
                    <a:pt x="262" y="278"/>
                  </a:cubicBezTo>
                  <a:cubicBezTo>
                    <a:pt x="253" y="280"/>
                    <a:pt x="248" y="276"/>
                    <a:pt x="241" y="272"/>
                  </a:cubicBezTo>
                  <a:cubicBezTo>
                    <a:pt x="230" y="266"/>
                    <a:pt x="217" y="261"/>
                    <a:pt x="207" y="254"/>
                  </a:cubicBezTo>
                  <a:cubicBezTo>
                    <a:pt x="204" y="253"/>
                    <a:pt x="202" y="252"/>
                    <a:pt x="200" y="251"/>
                  </a:cubicBezTo>
                  <a:cubicBezTo>
                    <a:pt x="198" y="250"/>
                    <a:pt x="194" y="250"/>
                    <a:pt x="192" y="248"/>
                  </a:cubicBezTo>
                  <a:cubicBezTo>
                    <a:pt x="192" y="247"/>
                    <a:pt x="189" y="244"/>
                    <a:pt x="189" y="243"/>
                  </a:cubicBezTo>
                  <a:cubicBezTo>
                    <a:pt x="189" y="242"/>
                    <a:pt x="189" y="241"/>
                    <a:pt x="189" y="239"/>
                  </a:cubicBezTo>
                  <a:cubicBezTo>
                    <a:pt x="189" y="237"/>
                    <a:pt x="187" y="235"/>
                    <a:pt x="186" y="232"/>
                  </a:cubicBezTo>
                  <a:cubicBezTo>
                    <a:pt x="178" y="233"/>
                    <a:pt x="168" y="233"/>
                    <a:pt x="158" y="233"/>
                  </a:cubicBezTo>
                  <a:cubicBezTo>
                    <a:pt x="158" y="237"/>
                    <a:pt x="156" y="243"/>
                    <a:pt x="154" y="247"/>
                  </a:cubicBezTo>
                  <a:cubicBezTo>
                    <a:pt x="146" y="248"/>
                    <a:pt x="143" y="239"/>
                    <a:pt x="140" y="233"/>
                  </a:cubicBezTo>
                  <a:cubicBezTo>
                    <a:pt x="135" y="234"/>
                    <a:pt x="128" y="234"/>
                    <a:pt x="121" y="233"/>
                  </a:cubicBezTo>
                  <a:cubicBezTo>
                    <a:pt x="114" y="233"/>
                    <a:pt x="104" y="235"/>
                    <a:pt x="96" y="234"/>
                  </a:cubicBezTo>
                  <a:cubicBezTo>
                    <a:pt x="94" y="239"/>
                    <a:pt x="93" y="244"/>
                    <a:pt x="90" y="249"/>
                  </a:cubicBezTo>
                  <a:cubicBezTo>
                    <a:pt x="83" y="252"/>
                    <a:pt x="80" y="247"/>
                    <a:pt x="78" y="242"/>
                  </a:cubicBezTo>
                  <a:cubicBezTo>
                    <a:pt x="75" y="245"/>
                    <a:pt x="71" y="250"/>
                    <a:pt x="67" y="249"/>
                  </a:cubicBezTo>
                  <a:cubicBezTo>
                    <a:pt x="65" y="248"/>
                    <a:pt x="63" y="241"/>
                    <a:pt x="62" y="237"/>
                  </a:cubicBezTo>
                  <a:cubicBezTo>
                    <a:pt x="61" y="235"/>
                    <a:pt x="61" y="233"/>
                    <a:pt x="59" y="232"/>
                  </a:cubicBezTo>
                  <a:cubicBezTo>
                    <a:pt x="56" y="246"/>
                    <a:pt x="61" y="265"/>
                    <a:pt x="51" y="273"/>
                  </a:cubicBezTo>
                  <a:cubicBezTo>
                    <a:pt x="51" y="275"/>
                    <a:pt x="53" y="276"/>
                    <a:pt x="53" y="279"/>
                  </a:cubicBezTo>
                  <a:cubicBezTo>
                    <a:pt x="50" y="283"/>
                    <a:pt x="46" y="282"/>
                    <a:pt x="40" y="282"/>
                  </a:cubicBezTo>
                  <a:cubicBezTo>
                    <a:pt x="33" y="283"/>
                    <a:pt x="22" y="283"/>
                    <a:pt x="14" y="281"/>
                  </a:cubicBezTo>
                  <a:cubicBezTo>
                    <a:pt x="10" y="280"/>
                    <a:pt x="5" y="280"/>
                    <a:pt x="3" y="278"/>
                  </a:cubicBezTo>
                  <a:cubicBezTo>
                    <a:pt x="4" y="274"/>
                    <a:pt x="5" y="271"/>
                    <a:pt x="7" y="268"/>
                  </a:cubicBezTo>
                  <a:cubicBezTo>
                    <a:pt x="7" y="266"/>
                    <a:pt x="5" y="266"/>
                    <a:pt x="4" y="264"/>
                  </a:cubicBezTo>
                  <a:cubicBezTo>
                    <a:pt x="3" y="256"/>
                    <a:pt x="5" y="245"/>
                    <a:pt x="7" y="235"/>
                  </a:cubicBezTo>
                  <a:cubicBezTo>
                    <a:pt x="8" y="227"/>
                    <a:pt x="8" y="218"/>
                    <a:pt x="8" y="210"/>
                  </a:cubicBezTo>
                  <a:cubicBezTo>
                    <a:pt x="9" y="205"/>
                    <a:pt x="11" y="199"/>
                    <a:pt x="8" y="194"/>
                  </a:cubicBezTo>
                  <a:cubicBezTo>
                    <a:pt x="8" y="193"/>
                    <a:pt x="9" y="193"/>
                    <a:pt x="10" y="192"/>
                  </a:cubicBezTo>
                  <a:cubicBezTo>
                    <a:pt x="7" y="188"/>
                    <a:pt x="5" y="184"/>
                    <a:pt x="4" y="180"/>
                  </a:cubicBezTo>
                  <a:cubicBezTo>
                    <a:pt x="2" y="176"/>
                    <a:pt x="0" y="171"/>
                    <a:pt x="0" y="166"/>
                  </a:cubicBezTo>
                  <a:cubicBezTo>
                    <a:pt x="0" y="148"/>
                    <a:pt x="9" y="131"/>
                    <a:pt x="22" y="123"/>
                  </a:cubicBezTo>
                  <a:cubicBezTo>
                    <a:pt x="23" y="113"/>
                    <a:pt x="25" y="104"/>
                    <a:pt x="26" y="93"/>
                  </a:cubicBezTo>
                  <a:cubicBezTo>
                    <a:pt x="26" y="89"/>
                    <a:pt x="28" y="85"/>
                    <a:pt x="28" y="80"/>
                  </a:cubicBezTo>
                  <a:cubicBezTo>
                    <a:pt x="29" y="76"/>
                    <a:pt x="29" y="71"/>
                    <a:pt x="29" y="67"/>
                  </a:cubicBezTo>
                  <a:cubicBezTo>
                    <a:pt x="31" y="57"/>
                    <a:pt x="33" y="44"/>
                    <a:pt x="35" y="33"/>
                  </a:cubicBezTo>
                  <a:cubicBezTo>
                    <a:pt x="37" y="23"/>
                    <a:pt x="38" y="13"/>
                    <a:pt x="44" y="5"/>
                  </a:cubicBezTo>
                  <a:cubicBezTo>
                    <a:pt x="46" y="5"/>
                    <a:pt x="47" y="4"/>
                    <a:pt x="49" y="3"/>
                  </a:cubicBezTo>
                  <a:cubicBezTo>
                    <a:pt x="56" y="2"/>
                    <a:pt x="62" y="3"/>
                    <a:pt x="67" y="6"/>
                  </a:cubicBezTo>
                  <a:cubicBezTo>
                    <a:pt x="68" y="7"/>
                    <a:pt x="69" y="8"/>
                    <a:pt x="70" y="9"/>
                  </a:cubicBezTo>
                  <a:cubicBezTo>
                    <a:pt x="72" y="16"/>
                    <a:pt x="73" y="21"/>
                    <a:pt x="72" y="26"/>
                  </a:cubicBezTo>
                  <a:cubicBezTo>
                    <a:pt x="85" y="24"/>
                    <a:pt x="107" y="24"/>
                    <a:pt x="125" y="24"/>
                  </a:cubicBezTo>
                  <a:cubicBezTo>
                    <a:pt x="146" y="24"/>
                    <a:pt x="168" y="24"/>
                    <a:pt x="189" y="23"/>
                  </a:cubicBezTo>
                  <a:cubicBezTo>
                    <a:pt x="197" y="23"/>
                    <a:pt x="206" y="24"/>
                    <a:pt x="213" y="23"/>
                  </a:cubicBezTo>
                  <a:cubicBezTo>
                    <a:pt x="216" y="16"/>
                    <a:pt x="216" y="6"/>
                    <a:pt x="224" y="4"/>
                  </a:cubicBezTo>
                  <a:cubicBezTo>
                    <a:pt x="232" y="4"/>
                    <a:pt x="247" y="0"/>
                    <a:pt x="253" y="8"/>
                  </a:cubicBezTo>
                  <a:cubicBezTo>
                    <a:pt x="255" y="11"/>
                    <a:pt x="257" y="18"/>
                    <a:pt x="258" y="23"/>
                  </a:cubicBezTo>
                  <a:cubicBezTo>
                    <a:pt x="260" y="29"/>
                    <a:pt x="261" y="34"/>
                    <a:pt x="263" y="40"/>
                  </a:cubicBezTo>
                  <a:cubicBezTo>
                    <a:pt x="264" y="45"/>
                    <a:pt x="265" y="51"/>
                    <a:pt x="266" y="56"/>
                  </a:cubicBezTo>
                  <a:cubicBezTo>
                    <a:pt x="269" y="72"/>
                    <a:pt x="275" y="87"/>
                    <a:pt x="279" y="104"/>
                  </a:cubicBezTo>
                  <a:cubicBezTo>
                    <a:pt x="283" y="123"/>
                    <a:pt x="287" y="138"/>
                    <a:pt x="291" y="157"/>
                  </a:cubicBezTo>
                  <a:cubicBezTo>
                    <a:pt x="292" y="163"/>
                    <a:pt x="293" y="169"/>
                    <a:pt x="294" y="175"/>
                  </a:cubicBezTo>
                  <a:cubicBezTo>
                    <a:pt x="295" y="178"/>
                    <a:pt x="294" y="177"/>
                    <a:pt x="295" y="181"/>
                  </a:cubicBezTo>
                  <a:cubicBezTo>
                    <a:pt x="295" y="183"/>
                    <a:pt x="295" y="185"/>
                    <a:pt x="296" y="186"/>
                  </a:cubicBezTo>
                  <a:cubicBezTo>
                    <a:pt x="297" y="196"/>
                    <a:pt x="299" y="204"/>
                    <a:pt x="300" y="214"/>
                  </a:cubicBezTo>
                  <a:cubicBezTo>
                    <a:pt x="301" y="220"/>
                    <a:pt x="303" y="226"/>
                    <a:pt x="303" y="232"/>
                  </a:cubicBezTo>
                  <a:cubicBezTo>
                    <a:pt x="303" y="233"/>
                    <a:pt x="303" y="234"/>
                    <a:pt x="303" y="235"/>
                  </a:cubicBezTo>
                  <a:cubicBezTo>
                    <a:pt x="303" y="239"/>
                    <a:pt x="305" y="244"/>
                    <a:pt x="305" y="248"/>
                  </a:cubicBezTo>
                  <a:cubicBezTo>
                    <a:pt x="305" y="252"/>
                    <a:pt x="303" y="255"/>
                    <a:pt x="304" y="260"/>
                  </a:cubicBezTo>
                  <a:cubicBezTo>
                    <a:pt x="303" y="260"/>
                    <a:pt x="303" y="260"/>
                    <a:pt x="303" y="260"/>
                  </a:cubicBezTo>
                  <a:cubicBezTo>
                    <a:pt x="301" y="258"/>
                    <a:pt x="303" y="260"/>
                    <a:pt x="303" y="261"/>
                  </a:cubicBezTo>
                  <a:cubicBezTo>
                    <a:pt x="301" y="264"/>
                    <a:pt x="300" y="268"/>
                    <a:pt x="296" y="270"/>
                  </a:cubicBezTo>
                  <a:close/>
                  <a:moveTo>
                    <a:pt x="301" y="259"/>
                  </a:moveTo>
                  <a:cubicBezTo>
                    <a:pt x="304" y="249"/>
                    <a:pt x="301" y="239"/>
                    <a:pt x="300" y="230"/>
                  </a:cubicBezTo>
                  <a:cubicBezTo>
                    <a:pt x="299" y="214"/>
                    <a:pt x="296" y="199"/>
                    <a:pt x="293" y="184"/>
                  </a:cubicBezTo>
                  <a:cubicBezTo>
                    <a:pt x="289" y="158"/>
                    <a:pt x="283" y="132"/>
                    <a:pt x="277" y="107"/>
                  </a:cubicBezTo>
                  <a:cubicBezTo>
                    <a:pt x="276" y="102"/>
                    <a:pt x="275" y="96"/>
                    <a:pt x="274" y="92"/>
                  </a:cubicBezTo>
                  <a:cubicBezTo>
                    <a:pt x="271" y="82"/>
                    <a:pt x="268" y="73"/>
                    <a:pt x="265" y="63"/>
                  </a:cubicBezTo>
                  <a:cubicBezTo>
                    <a:pt x="263" y="53"/>
                    <a:pt x="262" y="44"/>
                    <a:pt x="259" y="34"/>
                  </a:cubicBezTo>
                  <a:cubicBezTo>
                    <a:pt x="257" y="27"/>
                    <a:pt x="253" y="11"/>
                    <a:pt x="249" y="8"/>
                  </a:cubicBezTo>
                  <a:cubicBezTo>
                    <a:pt x="244" y="4"/>
                    <a:pt x="235" y="5"/>
                    <a:pt x="230" y="6"/>
                  </a:cubicBezTo>
                  <a:cubicBezTo>
                    <a:pt x="238" y="17"/>
                    <a:pt x="239" y="35"/>
                    <a:pt x="242" y="53"/>
                  </a:cubicBezTo>
                  <a:cubicBezTo>
                    <a:pt x="245" y="64"/>
                    <a:pt x="249" y="75"/>
                    <a:pt x="251" y="86"/>
                  </a:cubicBezTo>
                  <a:cubicBezTo>
                    <a:pt x="253" y="98"/>
                    <a:pt x="255" y="109"/>
                    <a:pt x="257" y="121"/>
                  </a:cubicBezTo>
                  <a:cubicBezTo>
                    <a:pt x="263" y="154"/>
                    <a:pt x="270" y="187"/>
                    <a:pt x="275" y="217"/>
                  </a:cubicBezTo>
                  <a:cubicBezTo>
                    <a:pt x="276" y="220"/>
                    <a:pt x="277" y="223"/>
                    <a:pt x="277" y="226"/>
                  </a:cubicBezTo>
                  <a:cubicBezTo>
                    <a:pt x="278" y="229"/>
                    <a:pt x="278" y="232"/>
                    <a:pt x="278" y="235"/>
                  </a:cubicBezTo>
                  <a:cubicBezTo>
                    <a:pt x="278" y="242"/>
                    <a:pt x="279" y="251"/>
                    <a:pt x="279" y="257"/>
                  </a:cubicBezTo>
                  <a:cubicBezTo>
                    <a:pt x="278" y="259"/>
                    <a:pt x="277" y="261"/>
                    <a:pt x="276" y="263"/>
                  </a:cubicBezTo>
                  <a:cubicBezTo>
                    <a:pt x="276" y="267"/>
                    <a:pt x="276" y="269"/>
                    <a:pt x="274" y="272"/>
                  </a:cubicBezTo>
                  <a:cubicBezTo>
                    <a:pt x="273" y="273"/>
                    <a:pt x="271" y="274"/>
                    <a:pt x="271" y="275"/>
                  </a:cubicBezTo>
                  <a:cubicBezTo>
                    <a:pt x="284" y="273"/>
                    <a:pt x="297" y="271"/>
                    <a:pt x="301" y="259"/>
                  </a:cubicBezTo>
                  <a:close/>
                  <a:moveTo>
                    <a:pt x="68" y="37"/>
                  </a:moveTo>
                  <a:cubicBezTo>
                    <a:pt x="67" y="34"/>
                    <a:pt x="69" y="30"/>
                    <a:pt x="69" y="26"/>
                  </a:cubicBezTo>
                  <a:cubicBezTo>
                    <a:pt x="69" y="21"/>
                    <a:pt x="70" y="13"/>
                    <a:pt x="66" y="9"/>
                  </a:cubicBezTo>
                  <a:cubicBezTo>
                    <a:pt x="63" y="5"/>
                    <a:pt x="51" y="4"/>
                    <a:pt x="48" y="7"/>
                  </a:cubicBezTo>
                  <a:cubicBezTo>
                    <a:pt x="39" y="40"/>
                    <a:pt x="39" y="79"/>
                    <a:pt x="33" y="115"/>
                  </a:cubicBezTo>
                  <a:cubicBezTo>
                    <a:pt x="44" y="115"/>
                    <a:pt x="55" y="114"/>
                    <a:pt x="63" y="118"/>
                  </a:cubicBezTo>
                  <a:cubicBezTo>
                    <a:pt x="65" y="89"/>
                    <a:pt x="66" y="61"/>
                    <a:pt x="68" y="37"/>
                  </a:cubicBezTo>
                  <a:close/>
                  <a:moveTo>
                    <a:pt x="258" y="276"/>
                  </a:moveTo>
                  <a:cubicBezTo>
                    <a:pt x="267" y="276"/>
                    <a:pt x="271" y="272"/>
                    <a:pt x="274" y="265"/>
                  </a:cubicBezTo>
                  <a:cubicBezTo>
                    <a:pt x="278" y="242"/>
                    <a:pt x="274" y="218"/>
                    <a:pt x="269" y="197"/>
                  </a:cubicBezTo>
                  <a:cubicBezTo>
                    <a:pt x="264" y="173"/>
                    <a:pt x="260" y="147"/>
                    <a:pt x="255" y="123"/>
                  </a:cubicBezTo>
                  <a:cubicBezTo>
                    <a:pt x="252" y="111"/>
                    <a:pt x="251" y="98"/>
                    <a:pt x="248" y="86"/>
                  </a:cubicBezTo>
                  <a:cubicBezTo>
                    <a:pt x="246" y="74"/>
                    <a:pt x="241" y="63"/>
                    <a:pt x="239" y="49"/>
                  </a:cubicBezTo>
                  <a:cubicBezTo>
                    <a:pt x="237" y="44"/>
                    <a:pt x="236" y="37"/>
                    <a:pt x="235" y="30"/>
                  </a:cubicBezTo>
                  <a:cubicBezTo>
                    <a:pt x="233" y="20"/>
                    <a:pt x="233" y="9"/>
                    <a:pt x="225" y="7"/>
                  </a:cubicBezTo>
                  <a:cubicBezTo>
                    <a:pt x="219" y="9"/>
                    <a:pt x="217" y="15"/>
                    <a:pt x="217" y="22"/>
                  </a:cubicBezTo>
                  <a:cubicBezTo>
                    <a:pt x="222" y="20"/>
                    <a:pt x="229" y="27"/>
                    <a:pt x="228" y="31"/>
                  </a:cubicBezTo>
                  <a:cubicBezTo>
                    <a:pt x="228" y="36"/>
                    <a:pt x="222" y="35"/>
                    <a:pt x="215" y="35"/>
                  </a:cubicBezTo>
                  <a:cubicBezTo>
                    <a:pt x="212" y="46"/>
                    <a:pt x="216" y="62"/>
                    <a:pt x="211" y="71"/>
                  </a:cubicBezTo>
                  <a:cubicBezTo>
                    <a:pt x="217" y="71"/>
                    <a:pt x="224" y="69"/>
                    <a:pt x="231" y="70"/>
                  </a:cubicBezTo>
                  <a:cubicBezTo>
                    <a:pt x="235" y="74"/>
                    <a:pt x="234" y="81"/>
                    <a:pt x="228" y="83"/>
                  </a:cubicBezTo>
                  <a:cubicBezTo>
                    <a:pt x="226" y="83"/>
                    <a:pt x="224" y="83"/>
                    <a:pt x="222" y="84"/>
                  </a:cubicBezTo>
                  <a:cubicBezTo>
                    <a:pt x="219" y="84"/>
                    <a:pt x="217" y="84"/>
                    <a:pt x="214" y="84"/>
                  </a:cubicBezTo>
                  <a:cubicBezTo>
                    <a:pt x="214" y="89"/>
                    <a:pt x="212" y="93"/>
                    <a:pt x="209" y="97"/>
                  </a:cubicBezTo>
                  <a:cubicBezTo>
                    <a:pt x="206" y="107"/>
                    <a:pt x="208" y="114"/>
                    <a:pt x="207" y="124"/>
                  </a:cubicBezTo>
                  <a:cubicBezTo>
                    <a:pt x="217" y="124"/>
                    <a:pt x="229" y="125"/>
                    <a:pt x="239" y="123"/>
                  </a:cubicBezTo>
                  <a:cubicBezTo>
                    <a:pt x="243" y="125"/>
                    <a:pt x="247" y="133"/>
                    <a:pt x="242" y="137"/>
                  </a:cubicBezTo>
                  <a:cubicBezTo>
                    <a:pt x="230" y="138"/>
                    <a:pt x="214" y="137"/>
                    <a:pt x="204" y="137"/>
                  </a:cubicBezTo>
                  <a:cubicBezTo>
                    <a:pt x="203" y="143"/>
                    <a:pt x="202" y="149"/>
                    <a:pt x="201" y="155"/>
                  </a:cubicBezTo>
                  <a:cubicBezTo>
                    <a:pt x="201" y="161"/>
                    <a:pt x="200" y="167"/>
                    <a:pt x="200" y="173"/>
                  </a:cubicBezTo>
                  <a:cubicBezTo>
                    <a:pt x="202" y="166"/>
                    <a:pt x="203" y="156"/>
                    <a:pt x="210" y="157"/>
                  </a:cubicBezTo>
                  <a:cubicBezTo>
                    <a:pt x="216" y="158"/>
                    <a:pt x="220" y="168"/>
                    <a:pt x="221" y="172"/>
                  </a:cubicBezTo>
                  <a:cubicBezTo>
                    <a:pt x="227" y="170"/>
                    <a:pt x="237" y="172"/>
                    <a:pt x="244" y="170"/>
                  </a:cubicBezTo>
                  <a:cubicBezTo>
                    <a:pt x="248" y="169"/>
                    <a:pt x="251" y="167"/>
                    <a:pt x="253" y="170"/>
                  </a:cubicBezTo>
                  <a:cubicBezTo>
                    <a:pt x="253" y="174"/>
                    <a:pt x="256" y="182"/>
                    <a:pt x="251" y="184"/>
                  </a:cubicBezTo>
                  <a:cubicBezTo>
                    <a:pt x="249" y="184"/>
                    <a:pt x="247" y="183"/>
                    <a:pt x="245" y="184"/>
                  </a:cubicBezTo>
                  <a:cubicBezTo>
                    <a:pt x="237" y="184"/>
                    <a:pt x="229" y="185"/>
                    <a:pt x="222" y="186"/>
                  </a:cubicBezTo>
                  <a:cubicBezTo>
                    <a:pt x="221" y="189"/>
                    <a:pt x="219" y="191"/>
                    <a:pt x="219" y="194"/>
                  </a:cubicBezTo>
                  <a:cubicBezTo>
                    <a:pt x="216" y="196"/>
                    <a:pt x="215" y="201"/>
                    <a:pt x="211" y="200"/>
                  </a:cubicBezTo>
                  <a:cubicBezTo>
                    <a:pt x="208" y="200"/>
                    <a:pt x="204" y="192"/>
                    <a:pt x="203" y="188"/>
                  </a:cubicBezTo>
                  <a:cubicBezTo>
                    <a:pt x="202" y="187"/>
                    <a:pt x="200" y="187"/>
                    <a:pt x="198" y="188"/>
                  </a:cubicBezTo>
                  <a:cubicBezTo>
                    <a:pt x="198" y="193"/>
                    <a:pt x="196" y="200"/>
                    <a:pt x="196" y="206"/>
                  </a:cubicBezTo>
                  <a:cubicBezTo>
                    <a:pt x="197" y="206"/>
                    <a:pt x="197" y="207"/>
                    <a:pt x="198" y="207"/>
                  </a:cubicBezTo>
                  <a:cubicBezTo>
                    <a:pt x="199" y="212"/>
                    <a:pt x="202" y="215"/>
                    <a:pt x="202" y="220"/>
                  </a:cubicBezTo>
                  <a:cubicBezTo>
                    <a:pt x="216" y="217"/>
                    <a:pt x="232" y="218"/>
                    <a:pt x="247" y="216"/>
                  </a:cubicBezTo>
                  <a:cubicBezTo>
                    <a:pt x="250" y="216"/>
                    <a:pt x="255" y="215"/>
                    <a:pt x="257" y="215"/>
                  </a:cubicBezTo>
                  <a:cubicBezTo>
                    <a:pt x="259" y="215"/>
                    <a:pt x="259" y="216"/>
                    <a:pt x="260" y="217"/>
                  </a:cubicBezTo>
                  <a:cubicBezTo>
                    <a:pt x="261" y="218"/>
                    <a:pt x="261" y="218"/>
                    <a:pt x="262" y="219"/>
                  </a:cubicBezTo>
                  <a:cubicBezTo>
                    <a:pt x="263" y="222"/>
                    <a:pt x="261" y="227"/>
                    <a:pt x="259" y="229"/>
                  </a:cubicBezTo>
                  <a:cubicBezTo>
                    <a:pt x="238" y="228"/>
                    <a:pt x="223" y="232"/>
                    <a:pt x="204" y="233"/>
                  </a:cubicBezTo>
                  <a:cubicBezTo>
                    <a:pt x="203" y="239"/>
                    <a:pt x="200" y="243"/>
                    <a:pt x="198" y="247"/>
                  </a:cubicBezTo>
                  <a:cubicBezTo>
                    <a:pt x="217" y="257"/>
                    <a:pt x="237" y="267"/>
                    <a:pt x="258" y="276"/>
                  </a:cubicBezTo>
                  <a:close/>
                  <a:moveTo>
                    <a:pt x="33" y="63"/>
                  </a:moveTo>
                  <a:cubicBezTo>
                    <a:pt x="31" y="82"/>
                    <a:pt x="28" y="102"/>
                    <a:pt x="25" y="121"/>
                  </a:cubicBezTo>
                  <a:cubicBezTo>
                    <a:pt x="27" y="119"/>
                    <a:pt x="29" y="117"/>
                    <a:pt x="30" y="115"/>
                  </a:cubicBezTo>
                  <a:cubicBezTo>
                    <a:pt x="31" y="113"/>
                    <a:pt x="32" y="109"/>
                    <a:pt x="32" y="106"/>
                  </a:cubicBezTo>
                  <a:cubicBezTo>
                    <a:pt x="33" y="103"/>
                    <a:pt x="33" y="99"/>
                    <a:pt x="33" y="96"/>
                  </a:cubicBezTo>
                  <a:cubicBezTo>
                    <a:pt x="34" y="89"/>
                    <a:pt x="34" y="82"/>
                    <a:pt x="34" y="76"/>
                  </a:cubicBezTo>
                  <a:cubicBezTo>
                    <a:pt x="35" y="72"/>
                    <a:pt x="36" y="69"/>
                    <a:pt x="37" y="65"/>
                  </a:cubicBezTo>
                  <a:cubicBezTo>
                    <a:pt x="37" y="62"/>
                    <a:pt x="37" y="59"/>
                    <a:pt x="37" y="56"/>
                  </a:cubicBezTo>
                  <a:cubicBezTo>
                    <a:pt x="37" y="48"/>
                    <a:pt x="39" y="40"/>
                    <a:pt x="40" y="32"/>
                  </a:cubicBezTo>
                  <a:cubicBezTo>
                    <a:pt x="41" y="24"/>
                    <a:pt x="43" y="15"/>
                    <a:pt x="44" y="8"/>
                  </a:cubicBezTo>
                  <a:cubicBezTo>
                    <a:pt x="37" y="24"/>
                    <a:pt x="36" y="43"/>
                    <a:pt x="33" y="63"/>
                  </a:cubicBezTo>
                  <a:close/>
                  <a:moveTo>
                    <a:pt x="113" y="35"/>
                  </a:moveTo>
                  <a:cubicBezTo>
                    <a:pt x="127" y="35"/>
                    <a:pt x="153" y="35"/>
                    <a:pt x="170" y="35"/>
                  </a:cubicBezTo>
                  <a:cubicBezTo>
                    <a:pt x="182" y="36"/>
                    <a:pt x="200" y="35"/>
                    <a:pt x="212" y="33"/>
                  </a:cubicBezTo>
                  <a:cubicBezTo>
                    <a:pt x="217" y="33"/>
                    <a:pt x="226" y="33"/>
                    <a:pt x="224" y="28"/>
                  </a:cubicBezTo>
                  <a:cubicBezTo>
                    <a:pt x="217" y="25"/>
                    <a:pt x="209" y="27"/>
                    <a:pt x="200" y="27"/>
                  </a:cubicBezTo>
                  <a:cubicBezTo>
                    <a:pt x="191" y="27"/>
                    <a:pt x="182" y="26"/>
                    <a:pt x="172" y="26"/>
                  </a:cubicBezTo>
                  <a:cubicBezTo>
                    <a:pt x="166" y="26"/>
                    <a:pt x="158" y="26"/>
                    <a:pt x="150" y="26"/>
                  </a:cubicBezTo>
                  <a:cubicBezTo>
                    <a:pt x="140" y="26"/>
                    <a:pt x="128" y="27"/>
                    <a:pt x="116" y="27"/>
                  </a:cubicBezTo>
                  <a:cubicBezTo>
                    <a:pt x="102" y="27"/>
                    <a:pt x="90" y="27"/>
                    <a:pt x="79" y="28"/>
                  </a:cubicBezTo>
                  <a:cubicBezTo>
                    <a:pt x="76" y="29"/>
                    <a:pt x="74" y="29"/>
                    <a:pt x="71" y="31"/>
                  </a:cubicBezTo>
                  <a:cubicBezTo>
                    <a:pt x="71" y="33"/>
                    <a:pt x="71" y="34"/>
                    <a:pt x="71" y="37"/>
                  </a:cubicBezTo>
                  <a:cubicBezTo>
                    <a:pt x="85" y="37"/>
                    <a:pt x="99" y="36"/>
                    <a:pt x="113" y="35"/>
                  </a:cubicBezTo>
                  <a:close/>
                  <a:moveTo>
                    <a:pt x="201" y="59"/>
                  </a:moveTo>
                  <a:cubicBezTo>
                    <a:pt x="201" y="59"/>
                    <a:pt x="202" y="61"/>
                    <a:pt x="204" y="61"/>
                  </a:cubicBezTo>
                  <a:cubicBezTo>
                    <a:pt x="204" y="61"/>
                    <a:pt x="205" y="60"/>
                    <a:pt x="206" y="60"/>
                  </a:cubicBezTo>
                  <a:cubicBezTo>
                    <a:pt x="208" y="61"/>
                    <a:pt x="208" y="66"/>
                    <a:pt x="210" y="67"/>
                  </a:cubicBezTo>
                  <a:cubicBezTo>
                    <a:pt x="210" y="67"/>
                    <a:pt x="210" y="67"/>
                    <a:pt x="210" y="67"/>
                  </a:cubicBezTo>
                  <a:cubicBezTo>
                    <a:pt x="211" y="57"/>
                    <a:pt x="211" y="44"/>
                    <a:pt x="212" y="36"/>
                  </a:cubicBezTo>
                  <a:cubicBezTo>
                    <a:pt x="182" y="39"/>
                    <a:pt x="154" y="37"/>
                    <a:pt x="125" y="38"/>
                  </a:cubicBezTo>
                  <a:cubicBezTo>
                    <a:pt x="106" y="38"/>
                    <a:pt x="89" y="39"/>
                    <a:pt x="71" y="39"/>
                  </a:cubicBezTo>
                  <a:cubicBezTo>
                    <a:pt x="70" y="52"/>
                    <a:pt x="69" y="66"/>
                    <a:pt x="68" y="78"/>
                  </a:cubicBezTo>
                  <a:cubicBezTo>
                    <a:pt x="71" y="78"/>
                    <a:pt x="73" y="77"/>
                    <a:pt x="75" y="76"/>
                  </a:cubicBezTo>
                  <a:cubicBezTo>
                    <a:pt x="75" y="72"/>
                    <a:pt x="75" y="69"/>
                    <a:pt x="76" y="65"/>
                  </a:cubicBezTo>
                  <a:cubicBezTo>
                    <a:pt x="79" y="63"/>
                    <a:pt x="80" y="60"/>
                    <a:pt x="83" y="58"/>
                  </a:cubicBezTo>
                  <a:cubicBezTo>
                    <a:pt x="93" y="59"/>
                    <a:pt x="94" y="70"/>
                    <a:pt x="97" y="77"/>
                  </a:cubicBezTo>
                  <a:cubicBezTo>
                    <a:pt x="101" y="74"/>
                    <a:pt x="108" y="75"/>
                    <a:pt x="113" y="75"/>
                  </a:cubicBezTo>
                  <a:cubicBezTo>
                    <a:pt x="126" y="75"/>
                    <a:pt x="144" y="75"/>
                    <a:pt x="160" y="73"/>
                  </a:cubicBezTo>
                  <a:cubicBezTo>
                    <a:pt x="159" y="66"/>
                    <a:pt x="165" y="61"/>
                    <a:pt x="174" y="64"/>
                  </a:cubicBezTo>
                  <a:cubicBezTo>
                    <a:pt x="175" y="66"/>
                    <a:pt x="176" y="67"/>
                    <a:pt x="177" y="69"/>
                  </a:cubicBezTo>
                  <a:cubicBezTo>
                    <a:pt x="176" y="60"/>
                    <a:pt x="190" y="59"/>
                    <a:pt x="194" y="65"/>
                  </a:cubicBezTo>
                  <a:cubicBezTo>
                    <a:pt x="195" y="62"/>
                    <a:pt x="198" y="59"/>
                    <a:pt x="201" y="59"/>
                  </a:cubicBezTo>
                  <a:close/>
                  <a:moveTo>
                    <a:pt x="94" y="78"/>
                  </a:moveTo>
                  <a:cubicBezTo>
                    <a:pt x="94" y="74"/>
                    <a:pt x="90" y="62"/>
                    <a:pt x="86" y="62"/>
                  </a:cubicBezTo>
                  <a:cubicBezTo>
                    <a:pt x="84" y="62"/>
                    <a:pt x="83" y="64"/>
                    <a:pt x="82" y="64"/>
                  </a:cubicBezTo>
                  <a:cubicBezTo>
                    <a:pt x="75" y="75"/>
                    <a:pt x="79" y="92"/>
                    <a:pt x="87" y="100"/>
                  </a:cubicBezTo>
                  <a:cubicBezTo>
                    <a:pt x="93" y="97"/>
                    <a:pt x="96" y="87"/>
                    <a:pt x="94" y="78"/>
                  </a:cubicBezTo>
                  <a:close/>
                  <a:moveTo>
                    <a:pt x="205" y="64"/>
                  </a:moveTo>
                  <a:cubicBezTo>
                    <a:pt x="201" y="60"/>
                    <a:pt x="195" y="64"/>
                    <a:pt x="196" y="70"/>
                  </a:cubicBezTo>
                  <a:cubicBezTo>
                    <a:pt x="195" y="69"/>
                    <a:pt x="195" y="71"/>
                    <a:pt x="195" y="71"/>
                  </a:cubicBezTo>
                  <a:cubicBezTo>
                    <a:pt x="195" y="79"/>
                    <a:pt x="195" y="91"/>
                    <a:pt x="202" y="96"/>
                  </a:cubicBezTo>
                  <a:cubicBezTo>
                    <a:pt x="203" y="90"/>
                    <a:pt x="203" y="84"/>
                    <a:pt x="202" y="78"/>
                  </a:cubicBezTo>
                  <a:cubicBezTo>
                    <a:pt x="202" y="73"/>
                    <a:pt x="199" y="68"/>
                    <a:pt x="200" y="63"/>
                  </a:cubicBezTo>
                  <a:cubicBezTo>
                    <a:pt x="202" y="64"/>
                    <a:pt x="203" y="67"/>
                    <a:pt x="203" y="69"/>
                  </a:cubicBezTo>
                  <a:cubicBezTo>
                    <a:pt x="205" y="77"/>
                    <a:pt x="206" y="87"/>
                    <a:pt x="204" y="97"/>
                  </a:cubicBezTo>
                  <a:cubicBezTo>
                    <a:pt x="214" y="90"/>
                    <a:pt x="211" y="72"/>
                    <a:pt x="205" y="64"/>
                  </a:cubicBezTo>
                  <a:close/>
                  <a:moveTo>
                    <a:pt x="179" y="71"/>
                  </a:moveTo>
                  <a:cubicBezTo>
                    <a:pt x="179" y="75"/>
                    <a:pt x="179" y="81"/>
                    <a:pt x="181" y="86"/>
                  </a:cubicBezTo>
                  <a:cubicBezTo>
                    <a:pt x="182" y="88"/>
                    <a:pt x="183" y="90"/>
                    <a:pt x="184" y="92"/>
                  </a:cubicBezTo>
                  <a:cubicBezTo>
                    <a:pt x="185" y="95"/>
                    <a:pt x="186" y="98"/>
                    <a:pt x="187" y="99"/>
                  </a:cubicBezTo>
                  <a:cubicBezTo>
                    <a:pt x="192" y="101"/>
                    <a:pt x="193" y="95"/>
                    <a:pt x="196" y="93"/>
                  </a:cubicBezTo>
                  <a:cubicBezTo>
                    <a:pt x="192" y="86"/>
                    <a:pt x="191" y="75"/>
                    <a:pt x="193" y="67"/>
                  </a:cubicBezTo>
                  <a:cubicBezTo>
                    <a:pt x="186" y="61"/>
                    <a:pt x="179" y="63"/>
                    <a:pt x="179" y="71"/>
                  </a:cubicBezTo>
                  <a:close/>
                  <a:moveTo>
                    <a:pt x="172" y="66"/>
                  </a:moveTo>
                  <a:cubicBezTo>
                    <a:pt x="169" y="65"/>
                    <a:pt x="164" y="67"/>
                    <a:pt x="163" y="70"/>
                  </a:cubicBezTo>
                  <a:cubicBezTo>
                    <a:pt x="162" y="73"/>
                    <a:pt x="162" y="81"/>
                    <a:pt x="163" y="85"/>
                  </a:cubicBezTo>
                  <a:cubicBezTo>
                    <a:pt x="164" y="92"/>
                    <a:pt x="167" y="98"/>
                    <a:pt x="171" y="101"/>
                  </a:cubicBezTo>
                  <a:cubicBezTo>
                    <a:pt x="176" y="99"/>
                    <a:pt x="177" y="94"/>
                    <a:pt x="179" y="89"/>
                  </a:cubicBezTo>
                  <a:cubicBezTo>
                    <a:pt x="177" y="82"/>
                    <a:pt x="177" y="76"/>
                    <a:pt x="177" y="70"/>
                  </a:cubicBezTo>
                  <a:cubicBezTo>
                    <a:pt x="175" y="69"/>
                    <a:pt x="174" y="67"/>
                    <a:pt x="172" y="66"/>
                  </a:cubicBezTo>
                  <a:close/>
                  <a:moveTo>
                    <a:pt x="212" y="73"/>
                  </a:moveTo>
                  <a:cubicBezTo>
                    <a:pt x="213" y="77"/>
                    <a:pt x="214" y="80"/>
                    <a:pt x="214" y="82"/>
                  </a:cubicBezTo>
                  <a:cubicBezTo>
                    <a:pt x="221" y="81"/>
                    <a:pt x="231" y="81"/>
                    <a:pt x="229" y="73"/>
                  </a:cubicBezTo>
                  <a:cubicBezTo>
                    <a:pt x="223" y="72"/>
                    <a:pt x="218" y="74"/>
                    <a:pt x="212" y="73"/>
                  </a:cubicBezTo>
                  <a:close/>
                  <a:moveTo>
                    <a:pt x="130" y="78"/>
                  </a:moveTo>
                  <a:cubicBezTo>
                    <a:pt x="127" y="78"/>
                    <a:pt x="124" y="79"/>
                    <a:pt x="121" y="79"/>
                  </a:cubicBezTo>
                  <a:cubicBezTo>
                    <a:pt x="113" y="78"/>
                    <a:pt x="105" y="77"/>
                    <a:pt x="97" y="79"/>
                  </a:cubicBezTo>
                  <a:cubicBezTo>
                    <a:pt x="98" y="81"/>
                    <a:pt x="97" y="84"/>
                    <a:pt x="98" y="87"/>
                  </a:cubicBezTo>
                  <a:cubicBezTo>
                    <a:pt x="119" y="86"/>
                    <a:pt x="138" y="88"/>
                    <a:pt x="160" y="84"/>
                  </a:cubicBezTo>
                  <a:cubicBezTo>
                    <a:pt x="159" y="82"/>
                    <a:pt x="160" y="79"/>
                    <a:pt x="159" y="77"/>
                  </a:cubicBezTo>
                  <a:cubicBezTo>
                    <a:pt x="150" y="77"/>
                    <a:pt x="139" y="77"/>
                    <a:pt x="130" y="78"/>
                  </a:cubicBezTo>
                  <a:close/>
                  <a:moveTo>
                    <a:pt x="68" y="81"/>
                  </a:moveTo>
                  <a:cubicBezTo>
                    <a:pt x="68" y="83"/>
                    <a:pt x="68" y="84"/>
                    <a:pt x="68" y="85"/>
                  </a:cubicBezTo>
                  <a:cubicBezTo>
                    <a:pt x="70" y="86"/>
                    <a:pt x="73" y="86"/>
                    <a:pt x="77" y="86"/>
                  </a:cubicBezTo>
                  <a:cubicBezTo>
                    <a:pt x="77" y="84"/>
                    <a:pt x="74" y="83"/>
                    <a:pt x="74" y="81"/>
                  </a:cubicBezTo>
                  <a:cubicBezTo>
                    <a:pt x="72" y="80"/>
                    <a:pt x="70" y="81"/>
                    <a:pt x="68" y="81"/>
                  </a:cubicBezTo>
                  <a:close/>
                  <a:moveTo>
                    <a:pt x="97" y="90"/>
                  </a:moveTo>
                  <a:cubicBezTo>
                    <a:pt x="95" y="93"/>
                    <a:pt x="94" y="100"/>
                    <a:pt x="91" y="102"/>
                  </a:cubicBezTo>
                  <a:cubicBezTo>
                    <a:pt x="85" y="105"/>
                    <a:pt x="83" y="101"/>
                    <a:pt x="80" y="97"/>
                  </a:cubicBezTo>
                  <a:cubicBezTo>
                    <a:pt x="79" y="94"/>
                    <a:pt x="79" y="91"/>
                    <a:pt x="77" y="89"/>
                  </a:cubicBezTo>
                  <a:cubicBezTo>
                    <a:pt x="73" y="90"/>
                    <a:pt x="72" y="88"/>
                    <a:pt x="68" y="89"/>
                  </a:cubicBezTo>
                  <a:cubicBezTo>
                    <a:pt x="68" y="99"/>
                    <a:pt x="66" y="107"/>
                    <a:pt x="66" y="119"/>
                  </a:cubicBezTo>
                  <a:cubicBezTo>
                    <a:pt x="72" y="121"/>
                    <a:pt x="75" y="127"/>
                    <a:pt x="80" y="130"/>
                  </a:cubicBezTo>
                  <a:cubicBezTo>
                    <a:pt x="88" y="128"/>
                    <a:pt x="99" y="131"/>
                    <a:pt x="109" y="129"/>
                  </a:cubicBezTo>
                  <a:cubicBezTo>
                    <a:pt x="111" y="119"/>
                    <a:pt x="115" y="106"/>
                    <a:pt x="125" y="112"/>
                  </a:cubicBezTo>
                  <a:cubicBezTo>
                    <a:pt x="127" y="113"/>
                    <a:pt x="129" y="115"/>
                    <a:pt x="130" y="117"/>
                  </a:cubicBezTo>
                  <a:cubicBezTo>
                    <a:pt x="132" y="114"/>
                    <a:pt x="132" y="111"/>
                    <a:pt x="135" y="110"/>
                  </a:cubicBezTo>
                  <a:cubicBezTo>
                    <a:pt x="143" y="106"/>
                    <a:pt x="145" y="120"/>
                    <a:pt x="148" y="126"/>
                  </a:cubicBezTo>
                  <a:cubicBezTo>
                    <a:pt x="168" y="124"/>
                    <a:pt x="185" y="123"/>
                    <a:pt x="203" y="124"/>
                  </a:cubicBezTo>
                  <a:cubicBezTo>
                    <a:pt x="205" y="116"/>
                    <a:pt x="204" y="109"/>
                    <a:pt x="205" y="102"/>
                  </a:cubicBezTo>
                  <a:cubicBezTo>
                    <a:pt x="200" y="101"/>
                    <a:pt x="199" y="97"/>
                    <a:pt x="197" y="95"/>
                  </a:cubicBezTo>
                  <a:cubicBezTo>
                    <a:pt x="195" y="97"/>
                    <a:pt x="195" y="100"/>
                    <a:pt x="193" y="101"/>
                  </a:cubicBezTo>
                  <a:cubicBezTo>
                    <a:pt x="186" y="105"/>
                    <a:pt x="182" y="98"/>
                    <a:pt x="180" y="93"/>
                  </a:cubicBezTo>
                  <a:cubicBezTo>
                    <a:pt x="179" y="97"/>
                    <a:pt x="175" y="104"/>
                    <a:pt x="171" y="104"/>
                  </a:cubicBezTo>
                  <a:cubicBezTo>
                    <a:pt x="165" y="105"/>
                    <a:pt x="163" y="93"/>
                    <a:pt x="161" y="88"/>
                  </a:cubicBezTo>
                  <a:cubicBezTo>
                    <a:pt x="140" y="89"/>
                    <a:pt x="121" y="89"/>
                    <a:pt x="97" y="90"/>
                  </a:cubicBezTo>
                  <a:close/>
                  <a:moveTo>
                    <a:pt x="136" y="113"/>
                  </a:moveTo>
                  <a:cubicBezTo>
                    <a:pt x="126" y="121"/>
                    <a:pt x="127" y="142"/>
                    <a:pt x="135" y="151"/>
                  </a:cubicBezTo>
                  <a:cubicBezTo>
                    <a:pt x="139" y="157"/>
                    <a:pt x="142" y="152"/>
                    <a:pt x="144" y="147"/>
                  </a:cubicBezTo>
                  <a:cubicBezTo>
                    <a:pt x="150" y="136"/>
                    <a:pt x="144" y="123"/>
                    <a:pt x="140" y="113"/>
                  </a:cubicBezTo>
                  <a:cubicBezTo>
                    <a:pt x="139" y="112"/>
                    <a:pt x="137" y="113"/>
                    <a:pt x="136" y="113"/>
                  </a:cubicBezTo>
                  <a:close/>
                  <a:moveTo>
                    <a:pt x="111" y="130"/>
                  </a:moveTo>
                  <a:cubicBezTo>
                    <a:pt x="109" y="140"/>
                    <a:pt x="116" y="149"/>
                    <a:pt x="120" y="153"/>
                  </a:cubicBezTo>
                  <a:cubicBezTo>
                    <a:pt x="125" y="153"/>
                    <a:pt x="127" y="149"/>
                    <a:pt x="128" y="144"/>
                  </a:cubicBezTo>
                  <a:cubicBezTo>
                    <a:pt x="126" y="136"/>
                    <a:pt x="126" y="125"/>
                    <a:pt x="128" y="119"/>
                  </a:cubicBezTo>
                  <a:cubicBezTo>
                    <a:pt x="126" y="116"/>
                    <a:pt x="123" y="114"/>
                    <a:pt x="119" y="114"/>
                  </a:cubicBezTo>
                  <a:cubicBezTo>
                    <a:pt x="115" y="117"/>
                    <a:pt x="112" y="123"/>
                    <a:pt x="111" y="130"/>
                  </a:cubicBezTo>
                  <a:close/>
                  <a:moveTo>
                    <a:pt x="72" y="131"/>
                  </a:moveTo>
                  <a:cubicBezTo>
                    <a:pt x="69" y="129"/>
                    <a:pt x="64" y="125"/>
                    <a:pt x="62" y="124"/>
                  </a:cubicBezTo>
                  <a:cubicBezTo>
                    <a:pt x="60" y="124"/>
                    <a:pt x="57" y="124"/>
                    <a:pt x="55" y="124"/>
                  </a:cubicBezTo>
                  <a:cubicBezTo>
                    <a:pt x="52" y="123"/>
                    <a:pt x="49" y="122"/>
                    <a:pt x="46" y="121"/>
                  </a:cubicBezTo>
                  <a:cubicBezTo>
                    <a:pt x="42" y="121"/>
                    <a:pt x="36" y="122"/>
                    <a:pt x="32" y="124"/>
                  </a:cubicBezTo>
                  <a:cubicBezTo>
                    <a:pt x="21" y="129"/>
                    <a:pt x="15" y="136"/>
                    <a:pt x="8" y="144"/>
                  </a:cubicBezTo>
                  <a:cubicBezTo>
                    <a:pt x="5" y="151"/>
                    <a:pt x="4" y="159"/>
                    <a:pt x="5" y="168"/>
                  </a:cubicBezTo>
                  <a:cubicBezTo>
                    <a:pt x="6" y="174"/>
                    <a:pt x="10" y="184"/>
                    <a:pt x="13" y="188"/>
                  </a:cubicBezTo>
                  <a:cubicBezTo>
                    <a:pt x="17" y="196"/>
                    <a:pt x="27" y="204"/>
                    <a:pt x="37" y="206"/>
                  </a:cubicBezTo>
                  <a:cubicBezTo>
                    <a:pt x="43" y="208"/>
                    <a:pt x="50" y="207"/>
                    <a:pt x="57" y="206"/>
                  </a:cubicBezTo>
                  <a:cubicBezTo>
                    <a:pt x="58" y="206"/>
                    <a:pt x="57" y="205"/>
                    <a:pt x="59" y="205"/>
                  </a:cubicBezTo>
                  <a:cubicBezTo>
                    <a:pt x="60" y="204"/>
                    <a:pt x="60" y="206"/>
                    <a:pt x="62" y="205"/>
                  </a:cubicBezTo>
                  <a:cubicBezTo>
                    <a:pt x="83" y="198"/>
                    <a:pt x="96" y="163"/>
                    <a:pt x="82" y="143"/>
                  </a:cubicBezTo>
                  <a:cubicBezTo>
                    <a:pt x="81" y="142"/>
                    <a:pt x="80" y="142"/>
                    <a:pt x="79" y="142"/>
                  </a:cubicBezTo>
                  <a:cubicBezTo>
                    <a:pt x="79" y="141"/>
                    <a:pt x="81" y="141"/>
                    <a:pt x="80" y="140"/>
                  </a:cubicBezTo>
                  <a:cubicBezTo>
                    <a:pt x="78" y="137"/>
                    <a:pt x="75" y="134"/>
                    <a:pt x="72" y="131"/>
                  </a:cubicBezTo>
                  <a:close/>
                  <a:moveTo>
                    <a:pt x="175" y="126"/>
                  </a:moveTo>
                  <a:cubicBezTo>
                    <a:pt x="166" y="127"/>
                    <a:pt x="157" y="128"/>
                    <a:pt x="149" y="128"/>
                  </a:cubicBezTo>
                  <a:cubicBezTo>
                    <a:pt x="149" y="131"/>
                    <a:pt x="150" y="134"/>
                    <a:pt x="150" y="137"/>
                  </a:cubicBezTo>
                  <a:cubicBezTo>
                    <a:pt x="166" y="135"/>
                    <a:pt x="183" y="134"/>
                    <a:pt x="201" y="134"/>
                  </a:cubicBezTo>
                  <a:cubicBezTo>
                    <a:pt x="202" y="134"/>
                    <a:pt x="202" y="132"/>
                    <a:pt x="203" y="132"/>
                  </a:cubicBezTo>
                  <a:cubicBezTo>
                    <a:pt x="205" y="132"/>
                    <a:pt x="204" y="134"/>
                    <a:pt x="205" y="134"/>
                  </a:cubicBezTo>
                  <a:cubicBezTo>
                    <a:pt x="216" y="134"/>
                    <a:pt x="230" y="135"/>
                    <a:pt x="239" y="134"/>
                  </a:cubicBezTo>
                  <a:cubicBezTo>
                    <a:pt x="241" y="132"/>
                    <a:pt x="241" y="129"/>
                    <a:pt x="239" y="127"/>
                  </a:cubicBezTo>
                  <a:cubicBezTo>
                    <a:pt x="218" y="128"/>
                    <a:pt x="197" y="125"/>
                    <a:pt x="175" y="126"/>
                  </a:cubicBezTo>
                  <a:close/>
                  <a:moveTo>
                    <a:pt x="82" y="133"/>
                  </a:moveTo>
                  <a:cubicBezTo>
                    <a:pt x="84" y="135"/>
                    <a:pt x="84" y="138"/>
                    <a:pt x="86" y="139"/>
                  </a:cubicBezTo>
                  <a:cubicBezTo>
                    <a:pt x="90" y="141"/>
                    <a:pt x="103" y="138"/>
                    <a:pt x="108" y="139"/>
                  </a:cubicBezTo>
                  <a:cubicBezTo>
                    <a:pt x="109" y="136"/>
                    <a:pt x="108" y="135"/>
                    <a:pt x="108" y="133"/>
                  </a:cubicBezTo>
                  <a:cubicBezTo>
                    <a:pt x="99" y="133"/>
                    <a:pt x="90" y="132"/>
                    <a:pt x="82" y="133"/>
                  </a:cubicBezTo>
                  <a:close/>
                  <a:moveTo>
                    <a:pt x="150" y="140"/>
                  </a:moveTo>
                  <a:cubicBezTo>
                    <a:pt x="149" y="145"/>
                    <a:pt x="146" y="152"/>
                    <a:pt x="142" y="156"/>
                  </a:cubicBezTo>
                  <a:cubicBezTo>
                    <a:pt x="137" y="161"/>
                    <a:pt x="133" y="152"/>
                    <a:pt x="129" y="148"/>
                  </a:cubicBezTo>
                  <a:cubicBezTo>
                    <a:pt x="128" y="153"/>
                    <a:pt x="124" y="157"/>
                    <a:pt x="118" y="156"/>
                  </a:cubicBezTo>
                  <a:cubicBezTo>
                    <a:pt x="115" y="152"/>
                    <a:pt x="112" y="147"/>
                    <a:pt x="110" y="142"/>
                  </a:cubicBezTo>
                  <a:cubicBezTo>
                    <a:pt x="104" y="142"/>
                    <a:pt x="96" y="142"/>
                    <a:pt x="89" y="142"/>
                  </a:cubicBezTo>
                  <a:cubicBezTo>
                    <a:pt x="93" y="152"/>
                    <a:pt x="94" y="167"/>
                    <a:pt x="89" y="179"/>
                  </a:cubicBezTo>
                  <a:cubicBezTo>
                    <a:pt x="98" y="175"/>
                    <a:pt x="111" y="179"/>
                    <a:pt x="119" y="176"/>
                  </a:cubicBezTo>
                  <a:cubicBezTo>
                    <a:pt x="119" y="175"/>
                    <a:pt x="120" y="174"/>
                    <a:pt x="119" y="173"/>
                  </a:cubicBezTo>
                  <a:cubicBezTo>
                    <a:pt x="121" y="169"/>
                    <a:pt x="123" y="166"/>
                    <a:pt x="125" y="163"/>
                  </a:cubicBezTo>
                  <a:cubicBezTo>
                    <a:pt x="126" y="161"/>
                    <a:pt x="126" y="159"/>
                    <a:pt x="128" y="159"/>
                  </a:cubicBezTo>
                  <a:cubicBezTo>
                    <a:pt x="132" y="158"/>
                    <a:pt x="135" y="165"/>
                    <a:pt x="139" y="167"/>
                  </a:cubicBezTo>
                  <a:cubicBezTo>
                    <a:pt x="140" y="165"/>
                    <a:pt x="140" y="161"/>
                    <a:pt x="142" y="160"/>
                  </a:cubicBezTo>
                  <a:cubicBezTo>
                    <a:pt x="150" y="158"/>
                    <a:pt x="154" y="168"/>
                    <a:pt x="158" y="170"/>
                  </a:cubicBezTo>
                  <a:cubicBezTo>
                    <a:pt x="160" y="161"/>
                    <a:pt x="169" y="155"/>
                    <a:pt x="174" y="164"/>
                  </a:cubicBezTo>
                  <a:cubicBezTo>
                    <a:pt x="176" y="168"/>
                    <a:pt x="176" y="172"/>
                    <a:pt x="177" y="176"/>
                  </a:cubicBezTo>
                  <a:cubicBezTo>
                    <a:pt x="184" y="174"/>
                    <a:pt x="189" y="175"/>
                    <a:pt x="196" y="174"/>
                  </a:cubicBezTo>
                  <a:cubicBezTo>
                    <a:pt x="198" y="161"/>
                    <a:pt x="199" y="151"/>
                    <a:pt x="201" y="137"/>
                  </a:cubicBezTo>
                  <a:cubicBezTo>
                    <a:pt x="179" y="137"/>
                    <a:pt x="167" y="138"/>
                    <a:pt x="150" y="140"/>
                  </a:cubicBezTo>
                  <a:close/>
                  <a:moveTo>
                    <a:pt x="219" y="174"/>
                  </a:moveTo>
                  <a:cubicBezTo>
                    <a:pt x="218" y="169"/>
                    <a:pt x="214" y="162"/>
                    <a:pt x="211" y="160"/>
                  </a:cubicBezTo>
                  <a:cubicBezTo>
                    <a:pt x="207" y="161"/>
                    <a:pt x="204" y="165"/>
                    <a:pt x="203" y="170"/>
                  </a:cubicBezTo>
                  <a:cubicBezTo>
                    <a:pt x="202" y="179"/>
                    <a:pt x="207" y="193"/>
                    <a:pt x="211" y="197"/>
                  </a:cubicBezTo>
                  <a:cubicBezTo>
                    <a:pt x="217" y="192"/>
                    <a:pt x="220" y="184"/>
                    <a:pt x="219" y="174"/>
                  </a:cubicBezTo>
                  <a:close/>
                  <a:moveTo>
                    <a:pt x="174" y="171"/>
                  </a:moveTo>
                  <a:cubicBezTo>
                    <a:pt x="173" y="168"/>
                    <a:pt x="169" y="161"/>
                    <a:pt x="167" y="162"/>
                  </a:cubicBezTo>
                  <a:cubicBezTo>
                    <a:pt x="158" y="166"/>
                    <a:pt x="158" y="183"/>
                    <a:pt x="162" y="191"/>
                  </a:cubicBezTo>
                  <a:cubicBezTo>
                    <a:pt x="164" y="194"/>
                    <a:pt x="166" y="199"/>
                    <a:pt x="170" y="199"/>
                  </a:cubicBezTo>
                  <a:cubicBezTo>
                    <a:pt x="176" y="195"/>
                    <a:pt x="176" y="179"/>
                    <a:pt x="174" y="171"/>
                  </a:cubicBezTo>
                  <a:close/>
                  <a:moveTo>
                    <a:pt x="122" y="175"/>
                  </a:moveTo>
                  <a:cubicBezTo>
                    <a:pt x="122" y="181"/>
                    <a:pt x="124" y="192"/>
                    <a:pt x="125" y="193"/>
                  </a:cubicBezTo>
                  <a:cubicBezTo>
                    <a:pt x="125" y="195"/>
                    <a:pt x="126" y="197"/>
                    <a:pt x="127" y="198"/>
                  </a:cubicBezTo>
                  <a:cubicBezTo>
                    <a:pt x="131" y="205"/>
                    <a:pt x="137" y="194"/>
                    <a:pt x="137" y="190"/>
                  </a:cubicBezTo>
                  <a:cubicBezTo>
                    <a:pt x="137" y="188"/>
                    <a:pt x="136" y="184"/>
                    <a:pt x="136" y="182"/>
                  </a:cubicBezTo>
                  <a:cubicBezTo>
                    <a:pt x="136" y="177"/>
                    <a:pt x="138" y="171"/>
                    <a:pt x="137" y="170"/>
                  </a:cubicBezTo>
                  <a:cubicBezTo>
                    <a:pt x="137" y="167"/>
                    <a:pt x="132" y="164"/>
                    <a:pt x="129" y="163"/>
                  </a:cubicBezTo>
                  <a:cubicBezTo>
                    <a:pt x="127" y="165"/>
                    <a:pt x="123" y="169"/>
                    <a:pt x="122" y="175"/>
                  </a:cubicBezTo>
                  <a:close/>
                  <a:moveTo>
                    <a:pt x="157" y="173"/>
                  </a:moveTo>
                  <a:cubicBezTo>
                    <a:pt x="153" y="170"/>
                    <a:pt x="151" y="163"/>
                    <a:pt x="144" y="164"/>
                  </a:cubicBezTo>
                  <a:cubicBezTo>
                    <a:pt x="144" y="166"/>
                    <a:pt x="142" y="167"/>
                    <a:pt x="140" y="169"/>
                  </a:cubicBezTo>
                  <a:cubicBezTo>
                    <a:pt x="137" y="176"/>
                    <a:pt x="139" y="190"/>
                    <a:pt x="143" y="196"/>
                  </a:cubicBezTo>
                  <a:cubicBezTo>
                    <a:pt x="146" y="201"/>
                    <a:pt x="148" y="206"/>
                    <a:pt x="153" y="201"/>
                  </a:cubicBezTo>
                  <a:cubicBezTo>
                    <a:pt x="156" y="199"/>
                    <a:pt x="157" y="196"/>
                    <a:pt x="158" y="192"/>
                  </a:cubicBezTo>
                  <a:cubicBezTo>
                    <a:pt x="158" y="191"/>
                    <a:pt x="159" y="191"/>
                    <a:pt x="159" y="190"/>
                  </a:cubicBezTo>
                  <a:cubicBezTo>
                    <a:pt x="157" y="186"/>
                    <a:pt x="156" y="178"/>
                    <a:pt x="157" y="173"/>
                  </a:cubicBezTo>
                  <a:close/>
                  <a:moveTo>
                    <a:pt x="222" y="174"/>
                  </a:moveTo>
                  <a:cubicBezTo>
                    <a:pt x="222" y="177"/>
                    <a:pt x="222" y="180"/>
                    <a:pt x="222" y="183"/>
                  </a:cubicBezTo>
                  <a:cubicBezTo>
                    <a:pt x="232" y="181"/>
                    <a:pt x="240" y="181"/>
                    <a:pt x="250" y="180"/>
                  </a:cubicBezTo>
                  <a:cubicBezTo>
                    <a:pt x="252" y="179"/>
                    <a:pt x="251" y="174"/>
                    <a:pt x="249" y="173"/>
                  </a:cubicBezTo>
                  <a:cubicBezTo>
                    <a:pt x="240" y="172"/>
                    <a:pt x="230" y="175"/>
                    <a:pt x="222" y="174"/>
                  </a:cubicBezTo>
                  <a:close/>
                  <a:moveTo>
                    <a:pt x="177" y="178"/>
                  </a:moveTo>
                  <a:cubicBezTo>
                    <a:pt x="178" y="181"/>
                    <a:pt x="178" y="183"/>
                    <a:pt x="178" y="187"/>
                  </a:cubicBezTo>
                  <a:cubicBezTo>
                    <a:pt x="187" y="184"/>
                    <a:pt x="193" y="187"/>
                    <a:pt x="202" y="184"/>
                  </a:cubicBezTo>
                  <a:cubicBezTo>
                    <a:pt x="202" y="181"/>
                    <a:pt x="201" y="179"/>
                    <a:pt x="200" y="176"/>
                  </a:cubicBezTo>
                  <a:cubicBezTo>
                    <a:pt x="194" y="177"/>
                    <a:pt x="186" y="178"/>
                    <a:pt x="177" y="178"/>
                  </a:cubicBezTo>
                  <a:close/>
                  <a:moveTo>
                    <a:pt x="89" y="181"/>
                  </a:moveTo>
                  <a:cubicBezTo>
                    <a:pt x="88" y="183"/>
                    <a:pt x="86" y="185"/>
                    <a:pt x="87" y="187"/>
                  </a:cubicBezTo>
                  <a:cubicBezTo>
                    <a:pt x="97" y="186"/>
                    <a:pt x="108" y="187"/>
                    <a:pt x="120" y="185"/>
                  </a:cubicBezTo>
                  <a:cubicBezTo>
                    <a:pt x="119" y="183"/>
                    <a:pt x="120" y="182"/>
                    <a:pt x="119" y="180"/>
                  </a:cubicBezTo>
                  <a:cubicBezTo>
                    <a:pt x="109" y="180"/>
                    <a:pt x="97" y="179"/>
                    <a:pt x="89" y="181"/>
                  </a:cubicBezTo>
                  <a:close/>
                  <a:moveTo>
                    <a:pt x="148" y="206"/>
                  </a:moveTo>
                  <a:cubicBezTo>
                    <a:pt x="144" y="203"/>
                    <a:pt x="141" y="199"/>
                    <a:pt x="139" y="194"/>
                  </a:cubicBezTo>
                  <a:cubicBezTo>
                    <a:pt x="136" y="201"/>
                    <a:pt x="130" y="210"/>
                    <a:pt x="125" y="202"/>
                  </a:cubicBezTo>
                  <a:cubicBezTo>
                    <a:pt x="123" y="198"/>
                    <a:pt x="122" y="193"/>
                    <a:pt x="121" y="189"/>
                  </a:cubicBezTo>
                  <a:cubicBezTo>
                    <a:pt x="116" y="187"/>
                    <a:pt x="109" y="190"/>
                    <a:pt x="103" y="190"/>
                  </a:cubicBezTo>
                  <a:cubicBezTo>
                    <a:pt x="96" y="190"/>
                    <a:pt x="90" y="189"/>
                    <a:pt x="84" y="189"/>
                  </a:cubicBezTo>
                  <a:cubicBezTo>
                    <a:pt x="78" y="198"/>
                    <a:pt x="72" y="205"/>
                    <a:pt x="61" y="208"/>
                  </a:cubicBezTo>
                  <a:cubicBezTo>
                    <a:pt x="61" y="211"/>
                    <a:pt x="60" y="216"/>
                    <a:pt x="59" y="220"/>
                  </a:cubicBezTo>
                  <a:cubicBezTo>
                    <a:pt x="61" y="219"/>
                    <a:pt x="62" y="219"/>
                    <a:pt x="63" y="218"/>
                  </a:cubicBezTo>
                  <a:cubicBezTo>
                    <a:pt x="64" y="214"/>
                    <a:pt x="67" y="204"/>
                    <a:pt x="74" y="205"/>
                  </a:cubicBezTo>
                  <a:cubicBezTo>
                    <a:pt x="76" y="205"/>
                    <a:pt x="77" y="207"/>
                    <a:pt x="79" y="208"/>
                  </a:cubicBezTo>
                  <a:cubicBezTo>
                    <a:pt x="82" y="206"/>
                    <a:pt x="84" y="204"/>
                    <a:pt x="89" y="204"/>
                  </a:cubicBezTo>
                  <a:cubicBezTo>
                    <a:pt x="92" y="209"/>
                    <a:pt x="95" y="214"/>
                    <a:pt x="96" y="222"/>
                  </a:cubicBezTo>
                  <a:cubicBezTo>
                    <a:pt x="112" y="219"/>
                    <a:pt x="123" y="221"/>
                    <a:pt x="138" y="219"/>
                  </a:cubicBezTo>
                  <a:cubicBezTo>
                    <a:pt x="139" y="212"/>
                    <a:pt x="141" y="205"/>
                    <a:pt x="148" y="206"/>
                  </a:cubicBezTo>
                  <a:close/>
                  <a:moveTo>
                    <a:pt x="178" y="189"/>
                  </a:moveTo>
                  <a:cubicBezTo>
                    <a:pt x="177" y="194"/>
                    <a:pt x="174" y="202"/>
                    <a:pt x="170" y="204"/>
                  </a:cubicBezTo>
                  <a:cubicBezTo>
                    <a:pt x="165" y="206"/>
                    <a:pt x="163" y="196"/>
                    <a:pt x="160" y="193"/>
                  </a:cubicBezTo>
                  <a:cubicBezTo>
                    <a:pt x="159" y="200"/>
                    <a:pt x="155" y="206"/>
                    <a:pt x="150" y="207"/>
                  </a:cubicBezTo>
                  <a:cubicBezTo>
                    <a:pt x="150" y="209"/>
                    <a:pt x="153" y="210"/>
                    <a:pt x="154" y="212"/>
                  </a:cubicBezTo>
                  <a:cubicBezTo>
                    <a:pt x="156" y="214"/>
                    <a:pt x="156" y="218"/>
                    <a:pt x="157" y="222"/>
                  </a:cubicBezTo>
                  <a:cubicBezTo>
                    <a:pt x="168" y="221"/>
                    <a:pt x="176" y="223"/>
                    <a:pt x="184" y="219"/>
                  </a:cubicBezTo>
                  <a:cubicBezTo>
                    <a:pt x="185" y="219"/>
                    <a:pt x="185" y="221"/>
                    <a:pt x="185" y="220"/>
                  </a:cubicBezTo>
                  <a:cubicBezTo>
                    <a:pt x="187" y="213"/>
                    <a:pt x="187" y="205"/>
                    <a:pt x="193" y="204"/>
                  </a:cubicBezTo>
                  <a:cubicBezTo>
                    <a:pt x="194" y="198"/>
                    <a:pt x="194" y="193"/>
                    <a:pt x="195" y="188"/>
                  </a:cubicBezTo>
                  <a:cubicBezTo>
                    <a:pt x="190" y="189"/>
                    <a:pt x="183" y="189"/>
                    <a:pt x="178" y="189"/>
                  </a:cubicBezTo>
                  <a:close/>
                  <a:moveTo>
                    <a:pt x="10" y="231"/>
                  </a:moveTo>
                  <a:cubicBezTo>
                    <a:pt x="10" y="242"/>
                    <a:pt x="6" y="251"/>
                    <a:pt x="7" y="260"/>
                  </a:cubicBezTo>
                  <a:cubicBezTo>
                    <a:pt x="7" y="263"/>
                    <a:pt x="9" y="265"/>
                    <a:pt x="12" y="267"/>
                  </a:cubicBezTo>
                  <a:cubicBezTo>
                    <a:pt x="15" y="265"/>
                    <a:pt x="15" y="262"/>
                    <a:pt x="16" y="259"/>
                  </a:cubicBezTo>
                  <a:cubicBezTo>
                    <a:pt x="16" y="255"/>
                    <a:pt x="18" y="251"/>
                    <a:pt x="18" y="248"/>
                  </a:cubicBezTo>
                  <a:cubicBezTo>
                    <a:pt x="19" y="242"/>
                    <a:pt x="18" y="236"/>
                    <a:pt x="19" y="231"/>
                  </a:cubicBezTo>
                  <a:cubicBezTo>
                    <a:pt x="20" y="222"/>
                    <a:pt x="23" y="212"/>
                    <a:pt x="22" y="202"/>
                  </a:cubicBezTo>
                  <a:cubicBezTo>
                    <a:pt x="19" y="200"/>
                    <a:pt x="15" y="198"/>
                    <a:pt x="12" y="194"/>
                  </a:cubicBezTo>
                  <a:cubicBezTo>
                    <a:pt x="11" y="206"/>
                    <a:pt x="10" y="218"/>
                    <a:pt x="10" y="231"/>
                  </a:cubicBezTo>
                  <a:close/>
                  <a:moveTo>
                    <a:pt x="24" y="216"/>
                  </a:moveTo>
                  <a:cubicBezTo>
                    <a:pt x="24" y="219"/>
                    <a:pt x="23" y="223"/>
                    <a:pt x="23" y="226"/>
                  </a:cubicBezTo>
                  <a:cubicBezTo>
                    <a:pt x="22" y="232"/>
                    <a:pt x="22" y="239"/>
                    <a:pt x="21" y="245"/>
                  </a:cubicBezTo>
                  <a:cubicBezTo>
                    <a:pt x="20" y="253"/>
                    <a:pt x="18" y="261"/>
                    <a:pt x="20" y="268"/>
                  </a:cubicBezTo>
                  <a:cubicBezTo>
                    <a:pt x="30" y="271"/>
                    <a:pt x="44" y="275"/>
                    <a:pt x="52" y="267"/>
                  </a:cubicBezTo>
                  <a:cubicBezTo>
                    <a:pt x="58" y="249"/>
                    <a:pt x="55" y="230"/>
                    <a:pt x="58" y="209"/>
                  </a:cubicBezTo>
                  <a:cubicBezTo>
                    <a:pt x="46" y="213"/>
                    <a:pt x="33" y="208"/>
                    <a:pt x="26" y="204"/>
                  </a:cubicBezTo>
                  <a:cubicBezTo>
                    <a:pt x="25" y="207"/>
                    <a:pt x="25" y="212"/>
                    <a:pt x="24" y="216"/>
                  </a:cubicBezTo>
                  <a:close/>
                  <a:moveTo>
                    <a:pt x="196" y="243"/>
                  </a:moveTo>
                  <a:cubicBezTo>
                    <a:pt x="197" y="240"/>
                    <a:pt x="201" y="237"/>
                    <a:pt x="201" y="233"/>
                  </a:cubicBezTo>
                  <a:cubicBezTo>
                    <a:pt x="201" y="232"/>
                    <a:pt x="199" y="231"/>
                    <a:pt x="199" y="231"/>
                  </a:cubicBezTo>
                  <a:cubicBezTo>
                    <a:pt x="199" y="231"/>
                    <a:pt x="201" y="229"/>
                    <a:pt x="201" y="229"/>
                  </a:cubicBezTo>
                  <a:cubicBezTo>
                    <a:pt x="201" y="227"/>
                    <a:pt x="200" y="218"/>
                    <a:pt x="198" y="214"/>
                  </a:cubicBezTo>
                  <a:cubicBezTo>
                    <a:pt x="197" y="211"/>
                    <a:pt x="194" y="208"/>
                    <a:pt x="192" y="207"/>
                  </a:cubicBezTo>
                  <a:cubicBezTo>
                    <a:pt x="186" y="218"/>
                    <a:pt x="187" y="236"/>
                    <a:pt x="196" y="243"/>
                  </a:cubicBezTo>
                  <a:close/>
                  <a:moveTo>
                    <a:pt x="93" y="224"/>
                  </a:moveTo>
                  <a:cubicBezTo>
                    <a:pt x="93" y="221"/>
                    <a:pt x="90" y="207"/>
                    <a:pt x="86" y="208"/>
                  </a:cubicBezTo>
                  <a:cubicBezTo>
                    <a:pt x="73" y="210"/>
                    <a:pt x="75" y="239"/>
                    <a:pt x="84" y="246"/>
                  </a:cubicBezTo>
                  <a:cubicBezTo>
                    <a:pt x="85" y="245"/>
                    <a:pt x="87" y="246"/>
                    <a:pt x="89" y="245"/>
                  </a:cubicBezTo>
                  <a:cubicBezTo>
                    <a:pt x="92" y="239"/>
                    <a:pt x="94" y="233"/>
                    <a:pt x="93" y="224"/>
                  </a:cubicBezTo>
                  <a:close/>
                  <a:moveTo>
                    <a:pt x="73" y="208"/>
                  </a:moveTo>
                  <a:cubicBezTo>
                    <a:pt x="66" y="211"/>
                    <a:pt x="64" y="226"/>
                    <a:pt x="64" y="235"/>
                  </a:cubicBezTo>
                  <a:cubicBezTo>
                    <a:pt x="66" y="238"/>
                    <a:pt x="67" y="242"/>
                    <a:pt x="68" y="245"/>
                  </a:cubicBezTo>
                  <a:cubicBezTo>
                    <a:pt x="72" y="244"/>
                    <a:pt x="76" y="243"/>
                    <a:pt x="77" y="239"/>
                  </a:cubicBezTo>
                  <a:cubicBezTo>
                    <a:pt x="77" y="237"/>
                    <a:pt x="75" y="234"/>
                    <a:pt x="74" y="232"/>
                  </a:cubicBezTo>
                  <a:cubicBezTo>
                    <a:pt x="72" y="224"/>
                    <a:pt x="75" y="217"/>
                    <a:pt x="78" y="210"/>
                  </a:cubicBezTo>
                  <a:cubicBezTo>
                    <a:pt x="75" y="211"/>
                    <a:pt x="75" y="207"/>
                    <a:pt x="73" y="208"/>
                  </a:cubicBezTo>
                  <a:close/>
                  <a:moveTo>
                    <a:pt x="148" y="210"/>
                  </a:moveTo>
                  <a:cubicBezTo>
                    <a:pt x="146" y="209"/>
                    <a:pt x="145" y="212"/>
                    <a:pt x="143" y="213"/>
                  </a:cubicBezTo>
                  <a:cubicBezTo>
                    <a:pt x="139" y="223"/>
                    <a:pt x="141" y="238"/>
                    <a:pt x="151" y="243"/>
                  </a:cubicBezTo>
                  <a:cubicBezTo>
                    <a:pt x="158" y="232"/>
                    <a:pt x="155" y="216"/>
                    <a:pt x="148" y="210"/>
                  </a:cubicBezTo>
                  <a:close/>
                  <a:moveTo>
                    <a:pt x="231" y="220"/>
                  </a:moveTo>
                  <a:cubicBezTo>
                    <a:pt x="221" y="221"/>
                    <a:pt x="211" y="221"/>
                    <a:pt x="203" y="223"/>
                  </a:cubicBezTo>
                  <a:cubicBezTo>
                    <a:pt x="203" y="225"/>
                    <a:pt x="203" y="228"/>
                    <a:pt x="204" y="230"/>
                  </a:cubicBezTo>
                  <a:cubicBezTo>
                    <a:pt x="213" y="229"/>
                    <a:pt x="222" y="228"/>
                    <a:pt x="233" y="227"/>
                  </a:cubicBezTo>
                  <a:cubicBezTo>
                    <a:pt x="243" y="226"/>
                    <a:pt x="253" y="228"/>
                    <a:pt x="259" y="223"/>
                  </a:cubicBezTo>
                  <a:cubicBezTo>
                    <a:pt x="259" y="221"/>
                    <a:pt x="258" y="220"/>
                    <a:pt x="258" y="218"/>
                  </a:cubicBezTo>
                  <a:cubicBezTo>
                    <a:pt x="248" y="219"/>
                    <a:pt x="240" y="220"/>
                    <a:pt x="231" y="220"/>
                  </a:cubicBezTo>
                  <a:close/>
                  <a:moveTo>
                    <a:pt x="59" y="229"/>
                  </a:moveTo>
                  <a:cubicBezTo>
                    <a:pt x="59" y="229"/>
                    <a:pt x="61" y="229"/>
                    <a:pt x="61" y="229"/>
                  </a:cubicBezTo>
                  <a:cubicBezTo>
                    <a:pt x="61" y="227"/>
                    <a:pt x="62" y="224"/>
                    <a:pt x="62" y="222"/>
                  </a:cubicBezTo>
                  <a:cubicBezTo>
                    <a:pt x="58" y="221"/>
                    <a:pt x="60" y="227"/>
                    <a:pt x="59" y="229"/>
                  </a:cubicBezTo>
                  <a:close/>
                  <a:moveTo>
                    <a:pt x="118" y="224"/>
                  </a:moveTo>
                  <a:cubicBezTo>
                    <a:pt x="111" y="224"/>
                    <a:pt x="103" y="223"/>
                    <a:pt x="96" y="225"/>
                  </a:cubicBezTo>
                  <a:cubicBezTo>
                    <a:pt x="96" y="228"/>
                    <a:pt x="96" y="229"/>
                    <a:pt x="96" y="231"/>
                  </a:cubicBezTo>
                  <a:cubicBezTo>
                    <a:pt x="111" y="229"/>
                    <a:pt x="124" y="232"/>
                    <a:pt x="139" y="230"/>
                  </a:cubicBezTo>
                  <a:cubicBezTo>
                    <a:pt x="139" y="228"/>
                    <a:pt x="138" y="225"/>
                    <a:pt x="138" y="223"/>
                  </a:cubicBezTo>
                  <a:cubicBezTo>
                    <a:pt x="132" y="222"/>
                    <a:pt x="125" y="224"/>
                    <a:pt x="118" y="224"/>
                  </a:cubicBezTo>
                  <a:close/>
                  <a:moveTo>
                    <a:pt x="158" y="224"/>
                  </a:moveTo>
                  <a:cubicBezTo>
                    <a:pt x="158" y="226"/>
                    <a:pt x="158" y="229"/>
                    <a:pt x="158" y="231"/>
                  </a:cubicBezTo>
                  <a:cubicBezTo>
                    <a:pt x="169" y="229"/>
                    <a:pt x="176" y="231"/>
                    <a:pt x="186" y="229"/>
                  </a:cubicBezTo>
                  <a:cubicBezTo>
                    <a:pt x="185" y="227"/>
                    <a:pt x="186" y="225"/>
                    <a:pt x="185" y="223"/>
                  </a:cubicBezTo>
                  <a:cubicBezTo>
                    <a:pt x="178" y="225"/>
                    <a:pt x="166" y="225"/>
                    <a:pt x="158" y="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" name="Freeform 408"/>
            <p:cNvSpPr>
              <a:spLocks noEditPoints="1"/>
            </p:cNvSpPr>
            <p:nvPr/>
          </p:nvSpPr>
          <p:spPr bwMode="auto">
            <a:xfrm>
              <a:off x="1970088" y="3729038"/>
              <a:ext cx="204787" cy="230187"/>
            </a:xfrm>
            <a:custGeom>
              <a:avLst/>
              <a:gdLst>
                <a:gd name="T0" fmla="*/ 63 w 65"/>
                <a:gd name="T1" fmla="*/ 47 h 73"/>
                <a:gd name="T2" fmla="*/ 34 w 65"/>
                <a:gd name="T3" fmla="*/ 72 h 73"/>
                <a:gd name="T4" fmla="*/ 11 w 65"/>
                <a:gd name="T5" fmla="*/ 61 h 73"/>
                <a:gd name="T6" fmla="*/ 11 w 65"/>
                <a:gd name="T7" fmla="*/ 12 h 73"/>
                <a:gd name="T8" fmla="*/ 34 w 65"/>
                <a:gd name="T9" fmla="*/ 8 h 73"/>
                <a:gd name="T10" fmla="*/ 36 w 65"/>
                <a:gd name="T11" fmla="*/ 24 h 73"/>
                <a:gd name="T12" fmla="*/ 40 w 65"/>
                <a:gd name="T13" fmla="*/ 39 h 73"/>
                <a:gd name="T14" fmla="*/ 56 w 65"/>
                <a:gd name="T15" fmla="*/ 57 h 73"/>
                <a:gd name="T16" fmla="*/ 52 w 65"/>
                <a:gd name="T17" fmla="*/ 46 h 73"/>
                <a:gd name="T18" fmla="*/ 60 w 65"/>
                <a:gd name="T19" fmla="*/ 35 h 73"/>
                <a:gd name="T20" fmla="*/ 51 w 65"/>
                <a:gd name="T21" fmla="*/ 34 h 73"/>
                <a:gd name="T22" fmla="*/ 57 w 65"/>
                <a:gd name="T23" fmla="*/ 23 h 73"/>
                <a:gd name="T24" fmla="*/ 56 w 65"/>
                <a:gd name="T25" fmla="*/ 21 h 73"/>
                <a:gd name="T26" fmla="*/ 43 w 65"/>
                <a:gd name="T27" fmla="*/ 19 h 73"/>
                <a:gd name="T28" fmla="*/ 34 w 65"/>
                <a:gd name="T29" fmla="*/ 8 h 73"/>
                <a:gd name="T30" fmla="*/ 20 w 65"/>
                <a:gd name="T31" fmla="*/ 12 h 73"/>
                <a:gd name="T32" fmla="*/ 30 w 65"/>
                <a:gd name="T33" fmla="*/ 9 h 73"/>
                <a:gd name="T34" fmla="*/ 33 w 65"/>
                <a:gd name="T35" fmla="*/ 69 h 73"/>
                <a:gd name="T36" fmla="*/ 44 w 65"/>
                <a:gd name="T37" fmla="*/ 60 h 73"/>
                <a:gd name="T38" fmla="*/ 46 w 65"/>
                <a:gd name="T39" fmla="*/ 56 h 73"/>
                <a:gd name="T40" fmla="*/ 27 w 65"/>
                <a:gd name="T41" fmla="*/ 40 h 73"/>
                <a:gd name="T42" fmla="*/ 29 w 65"/>
                <a:gd name="T43" fmla="*/ 25 h 73"/>
                <a:gd name="T44" fmla="*/ 17 w 65"/>
                <a:gd name="T45" fmla="*/ 13 h 73"/>
                <a:gd name="T46" fmla="*/ 18 w 65"/>
                <a:gd name="T47" fmla="*/ 25 h 73"/>
                <a:gd name="T48" fmla="*/ 5 w 65"/>
                <a:gd name="T49" fmla="*/ 31 h 73"/>
                <a:gd name="T50" fmla="*/ 5 w 65"/>
                <a:gd name="T51" fmla="*/ 36 h 73"/>
                <a:gd name="T52" fmla="*/ 16 w 65"/>
                <a:gd name="T53" fmla="*/ 46 h 73"/>
                <a:gd name="T54" fmla="*/ 9 w 65"/>
                <a:gd name="T55" fmla="*/ 53 h 73"/>
                <a:gd name="T56" fmla="*/ 27 w 65"/>
                <a:gd name="T57" fmla="*/ 20 h 73"/>
                <a:gd name="T58" fmla="*/ 32 w 65"/>
                <a:gd name="T59" fmla="*/ 14 h 73"/>
                <a:gd name="T60" fmla="*/ 32 w 65"/>
                <a:gd name="T61" fmla="*/ 31 h 73"/>
                <a:gd name="T62" fmla="*/ 32 w 65"/>
                <a:gd name="T63" fmla="*/ 31 h 73"/>
                <a:gd name="T64" fmla="*/ 36 w 65"/>
                <a:gd name="T65" fmla="*/ 35 h 73"/>
                <a:gd name="T66" fmla="*/ 44 w 65"/>
                <a:gd name="T67" fmla="*/ 49 h 73"/>
                <a:gd name="T68" fmla="*/ 38 w 65"/>
                <a:gd name="T69" fmla="*/ 43 h 73"/>
                <a:gd name="T70" fmla="*/ 51 w 65"/>
                <a:gd name="T71" fmla="*/ 58 h 73"/>
                <a:gd name="T72" fmla="*/ 54 w 65"/>
                <a:gd name="T73" fmla="*/ 58 h 73"/>
                <a:gd name="T74" fmla="*/ 51 w 65"/>
                <a:gd name="T7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73">
                  <a:moveTo>
                    <a:pt x="46" y="7"/>
                  </a:moveTo>
                  <a:cubicBezTo>
                    <a:pt x="58" y="13"/>
                    <a:pt x="65" y="29"/>
                    <a:pt x="63" y="47"/>
                  </a:cubicBezTo>
                  <a:cubicBezTo>
                    <a:pt x="63" y="52"/>
                    <a:pt x="60" y="58"/>
                    <a:pt x="57" y="62"/>
                  </a:cubicBezTo>
                  <a:cubicBezTo>
                    <a:pt x="53" y="67"/>
                    <a:pt x="43" y="73"/>
                    <a:pt x="34" y="72"/>
                  </a:cubicBezTo>
                  <a:cubicBezTo>
                    <a:pt x="31" y="71"/>
                    <a:pt x="27" y="70"/>
                    <a:pt x="24" y="69"/>
                  </a:cubicBezTo>
                  <a:cubicBezTo>
                    <a:pt x="19" y="67"/>
                    <a:pt x="15" y="64"/>
                    <a:pt x="11" y="61"/>
                  </a:cubicBezTo>
                  <a:cubicBezTo>
                    <a:pt x="9" y="58"/>
                    <a:pt x="7" y="54"/>
                    <a:pt x="4" y="51"/>
                  </a:cubicBezTo>
                  <a:cubicBezTo>
                    <a:pt x="0" y="36"/>
                    <a:pt x="3" y="21"/>
                    <a:pt x="11" y="12"/>
                  </a:cubicBezTo>
                  <a:cubicBezTo>
                    <a:pt x="20" y="6"/>
                    <a:pt x="34" y="0"/>
                    <a:pt x="46" y="7"/>
                  </a:cubicBezTo>
                  <a:close/>
                  <a:moveTo>
                    <a:pt x="34" y="8"/>
                  </a:moveTo>
                  <a:cubicBezTo>
                    <a:pt x="34" y="14"/>
                    <a:pt x="39" y="18"/>
                    <a:pt x="41" y="22"/>
                  </a:cubicBezTo>
                  <a:cubicBezTo>
                    <a:pt x="40" y="24"/>
                    <a:pt x="39" y="24"/>
                    <a:pt x="36" y="24"/>
                  </a:cubicBezTo>
                  <a:cubicBezTo>
                    <a:pt x="36" y="27"/>
                    <a:pt x="35" y="29"/>
                    <a:pt x="36" y="31"/>
                  </a:cubicBezTo>
                  <a:cubicBezTo>
                    <a:pt x="38" y="33"/>
                    <a:pt x="41" y="36"/>
                    <a:pt x="40" y="39"/>
                  </a:cubicBezTo>
                  <a:cubicBezTo>
                    <a:pt x="43" y="45"/>
                    <a:pt x="48" y="48"/>
                    <a:pt x="52" y="53"/>
                  </a:cubicBezTo>
                  <a:cubicBezTo>
                    <a:pt x="54" y="48"/>
                    <a:pt x="58" y="53"/>
                    <a:pt x="56" y="57"/>
                  </a:cubicBezTo>
                  <a:cubicBezTo>
                    <a:pt x="58" y="56"/>
                    <a:pt x="58" y="52"/>
                    <a:pt x="60" y="50"/>
                  </a:cubicBezTo>
                  <a:cubicBezTo>
                    <a:pt x="58" y="48"/>
                    <a:pt x="53" y="49"/>
                    <a:pt x="52" y="46"/>
                  </a:cubicBezTo>
                  <a:cubicBezTo>
                    <a:pt x="55" y="46"/>
                    <a:pt x="58" y="47"/>
                    <a:pt x="60" y="48"/>
                  </a:cubicBezTo>
                  <a:cubicBezTo>
                    <a:pt x="60" y="43"/>
                    <a:pt x="61" y="40"/>
                    <a:pt x="60" y="35"/>
                  </a:cubicBezTo>
                  <a:cubicBezTo>
                    <a:pt x="59" y="38"/>
                    <a:pt x="53" y="37"/>
                    <a:pt x="51" y="36"/>
                  </a:cubicBezTo>
                  <a:cubicBezTo>
                    <a:pt x="51" y="35"/>
                    <a:pt x="51" y="35"/>
                    <a:pt x="51" y="34"/>
                  </a:cubicBezTo>
                  <a:cubicBezTo>
                    <a:pt x="54" y="33"/>
                    <a:pt x="58" y="31"/>
                    <a:pt x="60" y="34"/>
                  </a:cubicBezTo>
                  <a:cubicBezTo>
                    <a:pt x="60" y="30"/>
                    <a:pt x="59" y="26"/>
                    <a:pt x="57" y="23"/>
                  </a:cubicBezTo>
                  <a:cubicBezTo>
                    <a:pt x="54" y="24"/>
                    <a:pt x="51" y="27"/>
                    <a:pt x="47" y="27"/>
                  </a:cubicBezTo>
                  <a:cubicBezTo>
                    <a:pt x="49" y="24"/>
                    <a:pt x="53" y="23"/>
                    <a:pt x="56" y="21"/>
                  </a:cubicBezTo>
                  <a:cubicBezTo>
                    <a:pt x="54" y="18"/>
                    <a:pt x="52" y="13"/>
                    <a:pt x="48" y="12"/>
                  </a:cubicBezTo>
                  <a:cubicBezTo>
                    <a:pt x="46" y="15"/>
                    <a:pt x="46" y="19"/>
                    <a:pt x="43" y="19"/>
                  </a:cubicBezTo>
                  <a:cubicBezTo>
                    <a:pt x="42" y="17"/>
                    <a:pt x="45" y="13"/>
                    <a:pt x="46" y="11"/>
                  </a:cubicBezTo>
                  <a:cubicBezTo>
                    <a:pt x="42" y="9"/>
                    <a:pt x="40" y="7"/>
                    <a:pt x="34" y="8"/>
                  </a:cubicBezTo>
                  <a:close/>
                  <a:moveTo>
                    <a:pt x="30" y="9"/>
                  </a:moveTo>
                  <a:cubicBezTo>
                    <a:pt x="27" y="9"/>
                    <a:pt x="23" y="11"/>
                    <a:pt x="20" y="12"/>
                  </a:cubicBezTo>
                  <a:cubicBezTo>
                    <a:pt x="21" y="15"/>
                    <a:pt x="23" y="17"/>
                    <a:pt x="25" y="19"/>
                  </a:cubicBezTo>
                  <a:cubicBezTo>
                    <a:pt x="27" y="16"/>
                    <a:pt x="30" y="13"/>
                    <a:pt x="30" y="9"/>
                  </a:cubicBezTo>
                  <a:close/>
                  <a:moveTo>
                    <a:pt x="16" y="62"/>
                  </a:moveTo>
                  <a:cubicBezTo>
                    <a:pt x="21" y="66"/>
                    <a:pt x="28" y="66"/>
                    <a:pt x="33" y="69"/>
                  </a:cubicBezTo>
                  <a:cubicBezTo>
                    <a:pt x="40" y="68"/>
                    <a:pt x="47" y="67"/>
                    <a:pt x="52" y="63"/>
                  </a:cubicBezTo>
                  <a:cubicBezTo>
                    <a:pt x="51" y="59"/>
                    <a:pt x="46" y="61"/>
                    <a:pt x="44" y="60"/>
                  </a:cubicBezTo>
                  <a:cubicBezTo>
                    <a:pt x="44" y="59"/>
                    <a:pt x="43" y="59"/>
                    <a:pt x="43" y="58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3" y="51"/>
                    <a:pt x="38" y="48"/>
                    <a:pt x="34" y="44"/>
                  </a:cubicBezTo>
                  <a:cubicBezTo>
                    <a:pt x="31" y="43"/>
                    <a:pt x="29" y="42"/>
                    <a:pt x="27" y="40"/>
                  </a:cubicBezTo>
                  <a:cubicBezTo>
                    <a:pt x="25" y="37"/>
                    <a:pt x="26" y="33"/>
                    <a:pt x="30" y="33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3"/>
                    <a:pt x="24" y="24"/>
                    <a:pt x="23" y="22"/>
                  </a:cubicBezTo>
                  <a:cubicBezTo>
                    <a:pt x="23" y="17"/>
                    <a:pt x="18" y="17"/>
                    <a:pt x="17" y="13"/>
                  </a:cubicBezTo>
                  <a:cubicBezTo>
                    <a:pt x="16" y="16"/>
                    <a:pt x="12" y="16"/>
                    <a:pt x="11" y="19"/>
                  </a:cubicBezTo>
                  <a:cubicBezTo>
                    <a:pt x="13" y="21"/>
                    <a:pt x="17" y="22"/>
                    <a:pt x="18" y="25"/>
                  </a:cubicBezTo>
                  <a:cubicBezTo>
                    <a:pt x="14" y="25"/>
                    <a:pt x="13" y="22"/>
                    <a:pt x="9" y="21"/>
                  </a:cubicBezTo>
                  <a:cubicBezTo>
                    <a:pt x="7" y="24"/>
                    <a:pt x="6" y="28"/>
                    <a:pt x="5" y="31"/>
                  </a:cubicBezTo>
                  <a:cubicBezTo>
                    <a:pt x="8" y="31"/>
                    <a:pt x="12" y="30"/>
                    <a:pt x="14" y="32"/>
                  </a:cubicBezTo>
                  <a:cubicBezTo>
                    <a:pt x="13" y="36"/>
                    <a:pt x="7" y="36"/>
                    <a:pt x="5" y="36"/>
                  </a:cubicBezTo>
                  <a:cubicBezTo>
                    <a:pt x="3" y="43"/>
                    <a:pt x="6" y="49"/>
                    <a:pt x="9" y="53"/>
                  </a:cubicBezTo>
                  <a:cubicBezTo>
                    <a:pt x="10" y="50"/>
                    <a:pt x="14" y="48"/>
                    <a:pt x="16" y="46"/>
                  </a:cubicBezTo>
                  <a:cubicBezTo>
                    <a:pt x="16" y="47"/>
                    <a:pt x="18" y="46"/>
                    <a:pt x="17" y="48"/>
                  </a:cubicBezTo>
                  <a:cubicBezTo>
                    <a:pt x="16" y="51"/>
                    <a:pt x="12" y="52"/>
                    <a:pt x="9" y="53"/>
                  </a:cubicBezTo>
                  <a:cubicBezTo>
                    <a:pt x="11" y="56"/>
                    <a:pt x="13" y="60"/>
                    <a:pt x="16" y="62"/>
                  </a:cubicBezTo>
                  <a:close/>
                  <a:moveTo>
                    <a:pt x="27" y="20"/>
                  </a:moveTo>
                  <a:cubicBezTo>
                    <a:pt x="30" y="22"/>
                    <a:pt x="33" y="22"/>
                    <a:pt x="37" y="20"/>
                  </a:cubicBezTo>
                  <a:cubicBezTo>
                    <a:pt x="35" y="18"/>
                    <a:pt x="34" y="16"/>
                    <a:pt x="32" y="14"/>
                  </a:cubicBezTo>
                  <a:cubicBezTo>
                    <a:pt x="31" y="17"/>
                    <a:pt x="28" y="18"/>
                    <a:pt x="27" y="20"/>
                  </a:cubicBezTo>
                  <a:close/>
                  <a:moveTo>
                    <a:pt x="32" y="31"/>
                  </a:moveTo>
                  <a:cubicBezTo>
                    <a:pt x="33" y="29"/>
                    <a:pt x="33" y="26"/>
                    <a:pt x="32" y="24"/>
                  </a:cubicBezTo>
                  <a:cubicBezTo>
                    <a:pt x="32" y="27"/>
                    <a:pt x="31" y="28"/>
                    <a:pt x="32" y="31"/>
                  </a:cubicBezTo>
                  <a:close/>
                  <a:moveTo>
                    <a:pt x="30" y="39"/>
                  </a:moveTo>
                  <a:cubicBezTo>
                    <a:pt x="33" y="43"/>
                    <a:pt x="39" y="40"/>
                    <a:pt x="36" y="35"/>
                  </a:cubicBezTo>
                  <a:cubicBezTo>
                    <a:pt x="34" y="35"/>
                    <a:pt x="29" y="34"/>
                    <a:pt x="30" y="39"/>
                  </a:cubicBezTo>
                  <a:close/>
                  <a:moveTo>
                    <a:pt x="44" y="49"/>
                  </a:moveTo>
                  <a:cubicBezTo>
                    <a:pt x="46" y="51"/>
                    <a:pt x="46" y="55"/>
                    <a:pt x="50" y="55"/>
                  </a:cubicBezTo>
                  <a:cubicBezTo>
                    <a:pt x="46" y="51"/>
                    <a:pt x="42" y="46"/>
                    <a:pt x="38" y="43"/>
                  </a:cubicBezTo>
                  <a:cubicBezTo>
                    <a:pt x="39" y="46"/>
                    <a:pt x="42" y="47"/>
                    <a:pt x="44" y="49"/>
                  </a:cubicBezTo>
                  <a:close/>
                  <a:moveTo>
                    <a:pt x="51" y="58"/>
                  </a:moveTo>
                  <a:cubicBezTo>
                    <a:pt x="52" y="58"/>
                    <a:pt x="52" y="59"/>
                    <a:pt x="53" y="59"/>
                  </a:cubicBezTo>
                  <a:cubicBezTo>
                    <a:pt x="53" y="58"/>
                    <a:pt x="53" y="58"/>
                    <a:pt x="54" y="58"/>
                  </a:cubicBezTo>
                  <a:cubicBezTo>
                    <a:pt x="53" y="57"/>
                    <a:pt x="51" y="57"/>
                    <a:pt x="51" y="57"/>
                  </a:cubicBezTo>
                  <a:cubicBezTo>
                    <a:pt x="51" y="57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821738" y="246063"/>
            <a:ext cx="322263" cy="292100"/>
          </a:xfrm>
          <a:noFill/>
        </p:spPr>
        <p:txBody>
          <a:bodyPr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844233" y="2857183"/>
            <a:ext cx="1138238" cy="593725"/>
          </a:xfrm>
          <a:prstGeom prst="chevron">
            <a:avLst>
              <a:gd name="adj" fmla="val 27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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  <p:pic>
        <p:nvPicPr>
          <p:cNvPr id="1127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178" y="2981008"/>
            <a:ext cx="550862" cy="346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Chevron 37"/>
          <p:cNvSpPr/>
          <p:nvPr/>
        </p:nvSpPr>
        <p:spPr>
          <a:xfrm>
            <a:off x="787083" y="2078038"/>
            <a:ext cx="1138238" cy="592138"/>
          </a:xfrm>
          <a:prstGeom prst="chevron">
            <a:avLst>
              <a:gd name="adj" fmla="val 27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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  <p:pic>
        <p:nvPicPr>
          <p:cNvPr id="1127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2173288"/>
            <a:ext cx="379413" cy="401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Chevron 39"/>
          <p:cNvSpPr/>
          <p:nvPr/>
        </p:nvSpPr>
        <p:spPr>
          <a:xfrm>
            <a:off x="872173" y="3770948"/>
            <a:ext cx="1138238" cy="593725"/>
          </a:xfrm>
          <a:prstGeom prst="chevron">
            <a:avLst>
              <a:gd name="adj" fmla="val 2702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+mn-ea"/>
              </a:rPr>
              <a:t>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  <p:pic>
        <p:nvPicPr>
          <p:cNvPr id="1127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3" y="3833178"/>
            <a:ext cx="409575" cy="5318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277" name="组合 23"/>
          <p:cNvGrpSpPr/>
          <p:nvPr/>
        </p:nvGrpSpPr>
        <p:grpSpPr>
          <a:xfrm>
            <a:off x="1976438" y="2078355"/>
            <a:ext cx="4060825" cy="727900"/>
            <a:chOff x="2979323" y="1026214"/>
            <a:chExt cx="4060212" cy="726831"/>
          </a:xfrm>
        </p:grpSpPr>
        <p:sp>
          <p:nvSpPr>
            <p:cNvPr id="11278" name="TextBox 28"/>
            <p:cNvSpPr txBox="1"/>
            <p:nvPr/>
          </p:nvSpPr>
          <p:spPr>
            <a:xfrm>
              <a:off x="2979323" y="1026214"/>
              <a:ext cx="1513926" cy="3062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 defTabSz="685800"/>
              <a:r>
                <a:rPr lang="en-US" altLang="en-AU" sz="14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ALAN TURING</a:t>
              </a:r>
              <a:endParaRPr lang="en-US" altLang="en-AU" sz="14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1279" name="TextBox 29"/>
            <p:cNvSpPr txBox="1"/>
            <p:nvPr/>
          </p:nvSpPr>
          <p:spPr>
            <a:xfrm>
              <a:off x="2985797" y="1247059"/>
              <a:ext cx="4053738" cy="5059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id-ID" sz="9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Open Sans Light"/>
                </a:rPr>
                <a:t>FATHER OF COMPUTER SCIENCE</a:t>
              </a:r>
              <a:endParaRPr lang="en-US" altLang="id-ID" sz="900" dirty="0">
                <a:solidFill>
                  <a:schemeClr val="bg1"/>
                </a:solidFill>
                <a:latin typeface="方正兰亭细黑_GBK" panose="02000000000000000000" pitchFamily="2" charset="-122"/>
                <a:ea typeface="Open Sans Light"/>
              </a:endParaRPr>
            </a:p>
            <a:p>
              <a:pPr>
                <a:lnSpc>
                  <a:spcPct val="150000"/>
                </a:lnSpc>
              </a:pPr>
              <a:endParaRPr lang="en-US" altLang="id-ID" sz="900" dirty="0">
                <a:solidFill>
                  <a:schemeClr val="bg1"/>
                </a:solidFill>
                <a:latin typeface="方正兰亭细黑_GBK" panose="02000000000000000000" pitchFamily="2" charset="-122"/>
                <a:ea typeface="Open Sans Light"/>
              </a:endParaRPr>
            </a:p>
          </p:txBody>
        </p:sp>
      </p:grpSp>
      <p:grpSp>
        <p:nvGrpSpPr>
          <p:cNvPr id="11280" name="组合 26"/>
          <p:cNvGrpSpPr/>
          <p:nvPr/>
        </p:nvGrpSpPr>
        <p:grpSpPr>
          <a:xfrm>
            <a:off x="2129155" y="2856865"/>
            <a:ext cx="4516120" cy="607278"/>
            <a:chOff x="2979323" y="1026214"/>
            <a:chExt cx="4515438" cy="435163"/>
          </a:xfrm>
        </p:grpSpPr>
        <p:sp>
          <p:nvSpPr>
            <p:cNvPr id="11281" name="TextBox 28"/>
            <p:cNvSpPr txBox="1"/>
            <p:nvPr/>
          </p:nvSpPr>
          <p:spPr>
            <a:xfrm>
              <a:off x="2979323" y="1026214"/>
              <a:ext cx="4515438" cy="3740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 defTabSz="685800"/>
              <a:r>
                <a:rPr lang="en-US" altLang="en-AU" sz="14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‘ I consider to propose the question : CAN MACHINES THINK?</a:t>
              </a:r>
              <a:endParaRPr lang="en-US" altLang="en-AU" sz="14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1282" name="TextBox 29"/>
            <p:cNvSpPr txBox="1"/>
            <p:nvPr/>
          </p:nvSpPr>
          <p:spPr>
            <a:xfrm>
              <a:off x="2985797" y="1247059"/>
              <a:ext cx="4053738" cy="2143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id-ID" sz="900" dirty="0">
                <a:solidFill>
                  <a:schemeClr val="bg1"/>
                </a:solidFill>
                <a:latin typeface="方正兰亭细黑_GBK" panose="02000000000000000000" pitchFamily="2" charset="-122"/>
                <a:ea typeface="Open Sans Light"/>
              </a:endParaRPr>
            </a:p>
          </p:txBody>
        </p:sp>
      </p:grpSp>
      <p:grpSp>
        <p:nvGrpSpPr>
          <p:cNvPr id="11283" name="组合 41"/>
          <p:cNvGrpSpPr/>
          <p:nvPr/>
        </p:nvGrpSpPr>
        <p:grpSpPr>
          <a:xfrm>
            <a:off x="2135188" y="3833495"/>
            <a:ext cx="4054475" cy="520255"/>
            <a:chOff x="2985672" y="1026214"/>
            <a:chExt cx="4053863" cy="519491"/>
          </a:xfrm>
        </p:grpSpPr>
        <p:sp>
          <p:nvSpPr>
            <p:cNvPr id="11284" name="TextBox 28"/>
            <p:cNvSpPr txBox="1"/>
            <p:nvPr/>
          </p:nvSpPr>
          <p:spPr>
            <a:xfrm>
              <a:off x="2985672" y="1026214"/>
              <a:ext cx="1513926" cy="3062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 defTabSz="685800"/>
              <a:r>
                <a:rPr lang="en-US" altLang="en-AU" sz="14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TURING TEST</a:t>
              </a:r>
              <a:endParaRPr lang="en-US" altLang="en-AU" sz="14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1285" name="TextBox 29"/>
            <p:cNvSpPr txBox="1"/>
            <p:nvPr/>
          </p:nvSpPr>
          <p:spPr>
            <a:xfrm>
              <a:off x="2985797" y="1247059"/>
              <a:ext cx="4053738" cy="2986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27000" rIns="270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id-ID" sz="9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Open Sans Light"/>
                </a:rPr>
                <a:t>To check wheather a machine can think ? </a:t>
              </a:r>
              <a:endParaRPr lang="en-US" altLang="id-ID" sz="900" dirty="0">
                <a:solidFill>
                  <a:schemeClr val="bg1"/>
                </a:solidFill>
                <a:latin typeface="方正兰亭细黑_GBK" panose="02000000000000000000" pitchFamily="2" charset="-122"/>
                <a:ea typeface="Open Sans Light"/>
              </a:endParaRPr>
            </a:p>
          </p:txBody>
        </p:sp>
      </p:grpSp>
      <p:sp>
        <p:nvSpPr>
          <p:cNvPr id="11286" name="文本框 32"/>
          <p:cNvSpPr txBox="1"/>
          <p:nvPr/>
        </p:nvSpPr>
        <p:spPr>
          <a:xfrm>
            <a:off x="368300" y="246380"/>
            <a:ext cx="598741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0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ALAN TURING &amp; THE FAMOUS TURING TEST</a:t>
            </a:r>
            <a:endParaRPr lang="en-US" altLang="zh-CN" sz="40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3385" y="151765"/>
            <a:ext cx="2167255" cy="29267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36"/>
          <p:cNvSpPr/>
          <p:nvPr/>
        </p:nvSpPr>
        <p:spPr>
          <a:xfrm>
            <a:off x="3878263" y="1122363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1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2945" y="1661160"/>
            <a:ext cx="3361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solidFill>
                  <a:schemeClr val="bg1"/>
                </a:solidFill>
                <a:latin typeface="+mj-ea"/>
                <a:ea typeface="+mj-ea"/>
                <a:cs typeface="+mn-cs"/>
                <a:sym typeface="+mn-ea"/>
              </a:rPr>
              <a:t>Rationality in THINKING ?</a:t>
            </a:r>
            <a:endParaRPr kumimoji="0" lang="en-US" altLang="zh-CN" sz="2000" kern="1200" cap="none" spc="0" normalizeH="0" baseline="0" noProof="0" dirty="0" smtClean="0">
              <a:solidFill>
                <a:schemeClr val="bg1"/>
              </a:solidFill>
              <a:latin typeface="+mj-ea"/>
              <a:ea typeface="+mj-ea"/>
              <a:cs typeface="+mn-cs"/>
              <a:sym typeface="+mn-ea"/>
            </a:endParaRPr>
          </a:p>
          <a:p>
            <a:pPr marR="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 smtClean="0">
                <a:solidFill>
                  <a:schemeClr val="bg1"/>
                </a:solidFill>
                <a:latin typeface="+mj-ea"/>
                <a:ea typeface="+mj-ea"/>
                <a:cs typeface="+mn-cs"/>
                <a:sym typeface="+mn-ea"/>
              </a:rPr>
              <a:t>      -&gt; Emotions cloud judgements!!!!!!!!!!!</a:t>
            </a:r>
            <a:endParaRPr kumimoji="0" lang="zh-CN" altLang="en-US" sz="2000" kern="1200" cap="none" spc="0" normalizeH="0" baseline="0" noProof="0" dirty="0" smtClean="0">
              <a:solidFill>
                <a:schemeClr val="bg1"/>
              </a:solidFill>
              <a:latin typeface="+mj-ea"/>
              <a:ea typeface="+mj-ea"/>
              <a:cs typeface="+mn-cs"/>
              <a:sym typeface="+mn-ea"/>
            </a:endParaRPr>
          </a:p>
          <a:p>
            <a:pPr marR="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kern="1200" cap="none" spc="0" normalizeH="0" baseline="0" noProof="0" dirty="0">
              <a:solidFill>
                <a:schemeClr val="bg1"/>
              </a:solidFill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905" y="1602740"/>
            <a:ext cx="26720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  <a:sym typeface="+mn-ea"/>
              </a:rPr>
              <a:t>Thinking and acting  like HUMANS ?</a:t>
            </a:r>
            <a:endParaRPr kumimoji="0" lang="en-US" altLang="zh-CN" sz="2000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  <a:sym typeface="+mn-ea"/>
            </a:endParaRPr>
          </a:p>
          <a:p>
            <a:pPr marR="0" algn="r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  <a:sym typeface="+mn-ea"/>
              </a:rPr>
              <a:t>-&gt; are humans always intelligent?</a:t>
            </a:r>
            <a:endParaRPr kumimoji="0" lang="en-US" altLang="zh-CN" sz="2000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0370" y="3599180"/>
            <a:ext cx="45085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kern="1200" cap="none" spc="0" normalizeH="0" baseline="0" noProof="0" dirty="0" smtClean="0">
                <a:solidFill>
                  <a:schemeClr val="bg1"/>
                </a:solidFill>
                <a:latin typeface="+mj-ea"/>
                <a:ea typeface="+mj-ea"/>
                <a:cs typeface="+mn-cs"/>
                <a:sym typeface="+mn-ea"/>
              </a:rPr>
              <a:t>CAN solve Pretty much every problem in the world?</a:t>
            </a:r>
            <a:endParaRPr kumimoji="0" lang="en-US" sz="2000" kern="1200" cap="none" spc="0" normalizeH="0" baseline="0" noProof="0" dirty="0" smtClean="0">
              <a:solidFill>
                <a:schemeClr val="bg1"/>
              </a:solidFill>
              <a:latin typeface="+mj-ea"/>
              <a:ea typeface="+mj-ea"/>
              <a:cs typeface="+mn-cs"/>
              <a:sym typeface="+mn-ea"/>
            </a:endParaRPr>
          </a:p>
          <a:p>
            <a:pPr marR="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kern="1200" cap="none" spc="0" normalizeH="0" baseline="0" noProof="0" dirty="0">
                <a:solidFill>
                  <a:schemeClr val="bg1"/>
                </a:solidFill>
                <a:latin typeface="+mj-ea"/>
                <a:ea typeface="+mj-ea"/>
                <a:cs typeface="+mn-cs"/>
                <a:sym typeface="+mn-ea"/>
              </a:rPr>
              <a:t>-&gt; trying to make our own god xD</a:t>
            </a:r>
            <a:endParaRPr kumimoji="0" lang="en-US" sz="2000" kern="1200" cap="none" spc="0" normalizeH="0" baseline="0" noProof="0" dirty="0">
              <a:solidFill>
                <a:schemeClr val="bg1"/>
              </a:solidFill>
              <a:latin typeface="+mj-ea"/>
              <a:ea typeface="+mj-ea"/>
              <a:cs typeface="+mn-cs"/>
              <a:sym typeface="+mn-ea"/>
            </a:endParaRPr>
          </a:p>
        </p:txBody>
      </p:sp>
      <p:pic>
        <p:nvPicPr>
          <p:cNvPr id="2151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488" y="2095500"/>
            <a:ext cx="849312" cy="1147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2" name="文本框 12"/>
          <p:cNvSpPr txBox="1"/>
          <p:nvPr/>
        </p:nvSpPr>
        <p:spPr>
          <a:xfrm>
            <a:off x="1195705" y="184150"/>
            <a:ext cx="333533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4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What is AI ?</a:t>
            </a:r>
            <a:endParaRPr lang="en-US" altLang="zh-CN" sz="44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14" name="Freeform 145"/>
          <p:cNvSpPr>
            <a:spLocks noEditPoints="1"/>
          </p:cNvSpPr>
          <p:nvPr/>
        </p:nvSpPr>
        <p:spPr bwMode="auto">
          <a:xfrm>
            <a:off x="211455" y="184150"/>
            <a:ext cx="873125" cy="1026160"/>
          </a:xfrm>
          <a:custGeom>
            <a:avLst/>
            <a:gdLst>
              <a:gd name="T0" fmla="*/ 101 w 238"/>
              <a:gd name="T1" fmla="*/ 32 h 203"/>
              <a:gd name="T2" fmla="*/ 188 w 238"/>
              <a:gd name="T3" fmla="*/ 87 h 203"/>
              <a:gd name="T4" fmla="*/ 234 w 238"/>
              <a:gd name="T5" fmla="*/ 141 h 203"/>
              <a:gd name="T6" fmla="*/ 140 w 238"/>
              <a:gd name="T7" fmla="*/ 201 h 203"/>
              <a:gd name="T8" fmla="*/ 32 w 238"/>
              <a:gd name="T9" fmla="*/ 188 h 203"/>
              <a:gd name="T10" fmla="*/ 6 w 238"/>
              <a:gd name="T11" fmla="*/ 171 h 203"/>
              <a:gd name="T12" fmla="*/ 21 w 238"/>
              <a:gd name="T13" fmla="*/ 138 h 203"/>
              <a:gd name="T14" fmla="*/ 13 w 238"/>
              <a:gd name="T15" fmla="*/ 118 h 203"/>
              <a:gd name="T16" fmla="*/ 47 w 238"/>
              <a:gd name="T17" fmla="*/ 85 h 203"/>
              <a:gd name="T18" fmla="*/ 79 w 238"/>
              <a:gd name="T19" fmla="*/ 36 h 203"/>
              <a:gd name="T20" fmla="*/ 82 w 238"/>
              <a:gd name="T21" fmla="*/ 20 h 203"/>
              <a:gd name="T22" fmla="*/ 91 w 238"/>
              <a:gd name="T23" fmla="*/ 12 h 203"/>
              <a:gd name="T24" fmla="*/ 129 w 238"/>
              <a:gd name="T25" fmla="*/ 6 h 203"/>
              <a:gd name="T26" fmla="*/ 107 w 238"/>
              <a:gd name="T27" fmla="*/ 4 h 203"/>
              <a:gd name="T28" fmla="*/ 84 w 238"/>
              <a:gd name="T29" fmla="*/ 33 h 203"/>
              <a:gd name="T30" fmla="*/ 97 w 238"/>
              <a:gd name="T31" fmla="*/ 19 h 203"/>
              <a:gd name="T32" fmla="*/ 108 w 238"/>
              <a:gd name="T33" fmla="*/ 16 h 203"/>
              <a:gd name="T34" fmla="*/ 91 w 238"/>
              <a:gd name="T35" fmla="*/ 28 h 203"/>
              <a:gd name="T36" fmla="*/ 99 w 238"/>
              <a:gd name="T37" fmla="*/ 30 h 203"/>
              <a:gd name="T38" fmla="*/ 81 w 238"/>
              <a:gd name="T39" fmla="*/ 6 h 203"/>
              <a:gd name="T40" fmla="*/ 82 w 238"/>
              <a:gd name="T41" fmla="*/ 32 h 203"/>
              <a:gd name="T42" fmla="*/ 109 w 238"/>
              <a:gd name="T43" fmla="*/ 101 h 203"/>
              <a:gd name="T44" fmla="*/ 93 w 238"/>
              <a:gd name="T45" fmla="*/ 36 h 203"/>
              <a:gd name="T46" fmla="*/ 80 w 238"/>
              <a:gd name="T47" fmla="*/ 41 h 203"/>
              <a:gd name="T48" fmla="*/ 55 w 238"/>
              <a:gd name="T49" fmla="*/ 95 h 203"/>
              <a:gd name="T50" fmla="*/ 95 w 238"/>
              <a:gd name="T51" fmla="*/ 96 h 203"/>
              <a:gd name="T52" fmla="*/ 25 w 238"/>
              <a:gd name="T53" fmla="*/ 107 h 203"/>
              <a:gd name="T54" fmla="*/ 137 w 238"/>
              <a:gd name="T55" fmla="*/ 124 h 203"/>
              <a:gd name="T56" fmla="*/ 201 w 238"/>
              <a:gd name="T57" fmla="*/ 90 h 203"/>
              <a:gd name="T58" fmla="*/ 132 w 238"/>
              <a:gd name="T59" fmla="*/ 85 h 203"/>
              <a:gd name="T60" fmla="*/ 90 w 238"/>
              <a:gd name="T61" fmla="*/ 110 h 203"/>
              <a:gd name="T62" fmla="*/ 190 w 238"/>
              <a:gd name="T63" fmla="*/ 126 h 203"/>
              <a:gd name="T64" fmla="*/ 200 w 238"/>
              <a:gd name="T65" fmla="*/ 97 h 203"/>
              <a:gd name="T66" fmla="*/ 87 w 238"/>
              <a:gd name="T67" fmla="*/ 106 h 203"/>
              <a:gd name="T68" fmla="*/ 80 w 238"/>
              <a:gd name="T69" fmla="*/ 107 h 203"/>
              <a:gd name="T70" fmla="*/ 146 w 238"/>
              <a:gd name="T71" fmla="*/ 154 h 203"/>
              <a:gd name="T72" fmla="*/ 85 w 238"/>
              <a:gd name="T73" fmla="*/ 147 h 203"/>
              <a:gd name="T74" fmla="*/ 93 w 238"/>
              <a:gd name="T75" fmla="*/ 158 h 203"/>
              <a:gd name="T76" fmla="*/ 170 w 238"/>
              <a:gd name="T77" fmla="*/ 150 h 203"/>
              <a:gd name="T78" fmla="*/ 229 w 238"/>
              <a:gd name="T79" fmla="*/ 143 h 203"/>
              <a:gd name="T80" fmla="*/ 15 w 238"/>
              <a:gd name="T81" fmla="*/ 120 h 203"/>
              <a:gd name="T82" fmla="*/ 48 w 238"/>
              <a:gd name="T83" fmla="*/ 131 h 203"/>
              <a:gd name="T84" fmla="*/ 95 w 238"/>
              <a:gd name="T85" fmla="*/ 142 h 203"/>
              <a:gd name="T86" fmla="*/ 123 w 238"/>
              <a:gd name="T87" fmla="*/ 137 h 203"/>
              <a:gd name="T88" fmla="*/ 135 w 238"/>
              <a:gd name="T89" fmla="*/ 130 h 203"/>
              <a:gd name="T90" fmla="*/ 229 w 238"/>
              <a:gd name="T91" fmla="*/ 133 h 203"/>
              <a:gd name="T92" fmla="*/ 216 w 238"/>
              <a:gd name="T93" fmla="*/ 122 h 203"/>
              <a:gd name="T94" fmla="*/ 143 w 238"/>
              <a:gd name="T95" fmla="*/ 151 h 203"/>
              <a:gd name="T96" fmla="*/ 135 w 238"/>
              <a:gd name="T97" fmla="*/ 149 h 203"/>
              <a:gd name="T98" fmla="*/ 69 w 238"/>
              <a:gd name="T99" fmla="*/ 142 h 203"/>
              <a:gd name="T100" fmla="*/ 135 w 238"/>
              <a:gd name="T101" fmla="*/ 149 h 203"/>
              <a:gd name="T102" fmla="*/ 37 w 238"/>
              <a:gd name="T103" fmla="*/ 154 h 203"/>
              <a:gd name="T104" fmla="*/ 13 w 238"/>
              <a:gd name="T105" fmla="*/ 157 h 203"/>
              <a:gd name="T106" fmla="*/ 10 w 238"/>
              <a:gd name="T107" fmla="*/ 175 h 203"/>
              <a:gd name="T108" fmla="*/ 98 w 238"/>
              <a:gd name="T109" fmla="*/ 182 h 203"/>
              <a:gd name="T110" fmla="*/ 115 w 238"/>
              <a:gd name="T111" fmla="*/ 171 h 203"/>
              <a:gd name="T112" fmla="*/ 74 w 238"/>
              <a:gd name="T113" fmla="*/ 163 h 203"/>
              <a:gd name="T114" fmla="*/ 165 w 238"/>
              <a:gd name="T115" fmla="*/ 155 h 203"/>
              <a:gd name="T116" fmla="*/ 160 w 238"/>
              <a:gd name="T117" fmla="*/ 158 h 203"/>
              <a:gd name="T118" fmla="*/ 148 w 238"/>
              <a:gd name="T119" fmla="*/ 165 h 203"/>
              <a:gd name="T120" fmla="*/ 144 w 238"/>
              <a:gd name="T121" fmla="*/ 197 h 203"/>
              <a:gd name="T122" fmla="*/ 53 w 238"/>
              <a:gd name="T123" fmla="*/ 186 h 203"/>
              <a:gd name="T124" fmla="*/ 143 w 238"/>
              <a:gd name="T125" fmla="*/ 20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203">
                <a:moveTo>
                  <a:pt x="137" y="9"/>
                </a:moveTo>
                <a:cubicBezTo>
                  <a:pt x="138" y="10"/>
                  <a:pt x="137" y="11"/>
                  <a:pt x="136" y="12"/>
                </a:cubicBezTo>
                <a:cubicBezTo>
                  <a:pt x="134" y="14"/>
                  <a:pt x="132" y="16"/>
                  <a:pt x="131" y="18"/>
                </a:cubicBezTo>
                <a:cubicBezTo>
                  <a:pt x="128" y="20"/>
                  <a:pt x="123" y="21"/>
                  <a:pt x="119" y="22"/>
                </a:cubicBezTo>
                <a:cubicBezTo>
                  <a:pt x="117" y="29"/>
                  <a:pt x="111" y="32"/>
                  <a:pt x="104" y="28"/>
                </a:cubicBezTo>
                <a:cubicBezTo>
                  <a:pt x="103" y="29"/>
                  <a:pt x="102" y="31"/>
                  <a:pt x="101" y="32"/>
                </a:cubicBezTo>
                <a:cubicBezTo>
                  <a:pt x="97" y="34"/>
                  <a:pt x="92" y="32"/>
                  <a:pt x="89" y="35"/>
                </a:cubicBezTo>
                <a:cubicBezTo>
                  <a:pt x="101" y="32"/>
                  <a:pt x="114" y="36"/>
                  <a:pt x="121" y="43"/>
                </a:cubicBezTo>
                <a:cubicBezTo>
                  <a:pt x="128" y="54"/>
                  <a:pt x="126" y="73"/>
                  <a:pt x="121" y="86"/>
                </a:cubicBezTo>
                <a:cubicBezTo>
                  <a:pt x="130" y="81"/>
                  <a:pt x="143" y="84"/>
                  <a:pt x="155" y="85"/>
                </a:cubicBezTo>
                <a:cubicBezTo>
                  <a:pt x="162" y="86"/>
                  <a:pt x="168" y="86"/>
                  <a:pt x="175" y="86"/>
                </a:cubicBezTo>
                <a:cubicBezTo>
                  <a:pt x="180" y="86"/>
                  <a:pt x="184" y="87"/>
                  <a:pt x="188" y="87"/>
                </a:cubicBezTo>
                <a:cubicBezTo>
                  <a:pt x="194" y="87"/>
                  <a:pt x="204" y="89"/>
                  <a:pt x="210" y="87"/>
                </a:cubicBezTo>
                <a:cubicBezTo>
                  <a:pt x="212" y="87"/>
                  <a:pt x="213" y="88"/>
                  <a:pt x="214" y="88"/>
                </a:cubicBezTo>
                <a:cubicBezTo>
                  <a:pt x="216" y="89"/>
                  <a:pt x="218" y="90"/>
                  <a:pt x="220" y="91"/>
                </a:cubicBezTo>
                <a:cubicBezTo>
                  <a:pt x="222" y="95"/>
                  <a:pt x="223" y="102"/>
                  <a:pt x="220" y="106"/>
                </a:cubicBezTo>
                <a:cubicBezTo>
                  <a:pt x="223" y="107"/>
                  <a:pt x="228" y="107"/>
                  <a:pt x="229" y="107"/>
                </a:cubicBezTo>
                <a:cubicBezTo>
                  <a:pt x="237" y="113"/>
                  <a:pt x="238" y="130"/>
                  <a:pt x="234" y="141"/>
                </a:cubicBezTo>
                <a:cubicBezTo>
                  <a:pt x="215" y="157"/>
                  <a:pt x="194" y="172"/>
                  <a:pt x="173" y="186"/>
                </a:cubicBezTo>
                <a:cubicBezTo>
                  <a:pt x="172" y="187"/>
                  <a:pt x="172" y="187"/>
                  <a:pt x="172" y="188"/>
                </a:cubicBezTo>
                <a:cubicBezTo>
                  <a:pt x="171" y="188"/>
                  <a:pt x="171" y="188"/>
                  <a:pt x="170" y="188"/>
                </a:cubicBezTo>
                <a:cubicBezTo>
                  <a:pt x="165" y="192"/>
                  <a:pt x="159" y="195"/>
                  <a:pt x="153" y="199"/>
                </a:cubicBezTo>
                <a:cubicBezTo>
                  <a:pt x="152" y="200"/>
                  <a:pt x="149" y="202"/>
                  <a:pt x="148" y="203"/>
                </a:cubicBezTo>
                <a:cubicBezTo>
                  <a:pt x="145" y="203"/>
                  <a:pt x="143" y="202"/>
                  <a:pt x="140" y="201"/>
                </a:cubicBezTo>
                <a:cubicBezTo>
                  <a:pt x="138" y="201"/>
                  <a:pt x="135" y="202"/>
                  <a:pt x="133" y="201"/>
                </a:cubicBezTo>
                <a:cubicBezTo>
                  <a:pt x="130" y="201"/>
                  <a:pt x="128" y="201"/>
                  <a:pt x="126" y="200"/>
                </a:cubicBezTo>
                <a:cubicBezTo>
                  <a:pt x="117" y="199"/>
                  <a:pt x="105" y="198"/>
                  <a:pt x="96" y="198"/>
                </a:cubicBezTo>
                <a:cubicBezTo>
                  <a:pt x="87" y="197"/>
                  <a:pt x="80" y="197"/>
                  <a:pt x="73" y="196"/>
                </a:cubicBezTo>
                <a:cubicBezTo>
                  <a:pt x="66" y="195"/>
                  <a:pt x="58" y="192"/>
                  <a:pt x="50" y="191"/>
                </a:cubicBezTo>
                <a:cubicBezTo>
                  <a:pt x="44" y="190"/>
                  <a:pt x="39" y="189"/>
                  <a:pt x="32" y="188"/>
                </a:cubicBezTo>
                <a:cubicBezTo>
                  <a:pt x="27" y="187"/>
                  <a:pt x="20" y="185"/>
                  <a:pt x="13" y="184"/>
                </a:cubicBezTo>
                <a:cubicBezTo>
                  <a:pt x="12" y="183"/>
                  <a:pt x="10" y="183"/>
                  <a:pt x="9" y="183"/>
                </a:cubicBezTo>
                <a:cubicBezTo>
                  <a:pt x="7" y="183"/>
                  <a:pt x="6" y="182"/>
                  <a:pt x="5" y="182"/>
                </a:cubicBezTo>
                <a:cubicBezTo>
                  <a:pt x="3" y="182"/>
                  <a:pt x="2" y="183"/>
                  <a:pt x="0" y="182"/>
                </a:cubicBezTo>
                <a:cubicBezTo>
                  <a:pt x="0" y="178"/>
                  <a:pt x="4" y="175"/>
                  <a:pt x="8" y="175"/>
                </a:cubicBezTo>
                <a:cubicBezTo>
                  <a:pt x="8" y="173"/>
                  <a:pt x="6" y="173"/>
                  <a:pt x="6" y="171"/>
                </a:cubicBezTo>
                <a:cubicBezTo>
                  <a:pt x="6" y="169"/>
                  <a:pt x="8" y="168"/>
                  <a:pt x="9" y="166"/>
                </a:cubicBezTo>
                <a:cubicBezTo>
                  <a:pt x="7" y="161"/>
                  <a:pt x="11" y="157"/>
                  <a:pt x="8" y="153"/>
                </a:cubicBezTo>
                <a:cubicBezTo>
                  <a:pt x="8" y="152"/>
                  <a:pt x="9" y="152"/>
                  <a:pt x="9" y="151"/>
                </a:cubicBezTo>
                <a:cubicBezTo>
                  <a:pt x="6" y="151"/>
                  <a:pt x="3" y="151"/>
                  <a:pt x="1" y="149"/>
                </a:cubicBezTo>
                <a:cubicBezTo>
                  <a:pt x="1" y="148"/>
                  <a:pt x="1" y="147"/>
                  <a:pt x="2" y="146"/>
                </a:cubicBezTo>
                <a:cubicBezTo>
                  <a:pt x="8" y="143"/>
                  <a:pt x="16" y="141"/>
                  <a:pt x="21" y="138"/>
                </a:cubicBezTo>
                <a:cubicBezTo>
                  <a:pt x="19" y="137"/>
                  <a:pt x="15" y="137"/>
                  <a:pt x="12" y="137"/>
                </a:cubicBezTo>
                <a:cubicBezTo>
                  <a:pt x="11" y="136"/>
                  <a:pt x="10" y="136"/>
                  <a:pt x="9" y="136"/>
                </a:cubicBezTo>
                <a:cubicBezTo>
                  <a:pt x="7" y="135"/>
                  <a:pt x="5" y="136"/>
                  <a:pt x="5" y="133"/>
                </a:cubicBezTo>
                <a:cubicBezTo>
                  <a:pt x="6" y="132"/>
                  <a:pt x="8" y="130"/>
                  <a:pt x="10" y="130"/>
                </a:cubicBezTo>
                <a:cubicBezTo>
                  <a:pt x="10" y="126"/>
                  <a:pt x="14" y="124"/>
                  <a:pt x="12" y="121"/>
                </a:cubicBezTo>
                <a:cubicBezTo>
                  <a:pt x="12" y="119"/>
                  <a:pt x="13" y="119"/>
                  <a:pt x="13" y="118"/>
                </a:cubicBezTo>
                <a:cubicBezTo>
                  <a:pt x="13" y="117"/>
                  <a:pt x="11" y="115"/>
                  <a:pt x="12" y="114"/>
                </a:cubicBezTo>
                <a:cubicBezTo>
                  <a:pt x="11" y="114"/>
                  <a:pt x="10" y="113"/>
                  <a:pt x="9" y="112"/>
                </a:cubicBezTo>
                <a:cubicBezTo>
                  <a:pt x="9" y="111"/>
                  <a:pt x="10" y="109"/>
                  <a:pt x="11" y="108"/>
                </a:cubicBezTo>
                <a:cubicBezTo>
                  <a:pt x="13" y="107"/>
                  <a:pt x="19" y="107"/>
                  <a:pt x="22" y="106"/>
                </a:cubicBezTo>
                <a:cubicBezTo>
                  <a:pt x="34" y="104"/>
                  <a:pt x="45" y="103"/>
                  <a:pt x="55" y="98"/>
                </a:cubicBezTo>
                <a:cubicBezTo>
                  <a:pt x="52" y="95"/>
                  <a:pt x="49" y="90"/>
                  <a:pt x="47" y="85"/>
                </a:cubicBezTo>
                <a:cubicBezTo>
                  <a:pt x="44" y="81"/>
                  <a:pt x="42" y="75"/>
                  <a:pt x="41" y="69"/>
                </a:cubicBezTo>
                <a:cubicBezTo>
                  <a:pt x="40" y="64"/>
                  <a:pt x="42" y="58"/>
                  <a:pt x="43" y="52"/>
                </a:cubicBezTo>
                <a:cubicBezTo>
                  <a:pt x="45" y="44"/>
                  <a:pt x="50" y="36"/>
                  <a:pt x="59" y="34"/>
                </a:cubicBezTo>
                <a:cubicBezTo>
                  <a:pt x="60" y="34"/>
                  <a:pt x="61" y="35"/>
                  <a:pt x="62" y="34"/>
                </a:cubicBezTo>
                <a:cubicBezTo>
                  <a:pt x="63" y="34"/>
                  <a:pt x="65" y="34"/>
                  <a:pt x="66" y="34"/>
                </a:cubicBezTo>
                <a:cubicBezTo>
                  <a:pt x="70" y="33"/>
                  <a:pt x="75" y="35"/>
                  <a:pt x="79" y="36"/>
                </a:cubicBezTo>
                <a:cubicBezTo>
                  <a:pt x="78" y="32"/>
                  <a:pt x="78" y="28"/>
                  <a:pt x="78" y="23"/>
                </a:cubicBezTo>
                <a:cubicBezTo>
                  <a:pt x="78" y="20"/>
                  <a:pt x="77" y="18"/>
                  <a:pt x="77" y="15"/>
                </a:cubicBezTo>
                <a:cubicBezTo>
                  <a:pt x="77" y="13"/>
                  <a:pt x="78" y="11"/>
                  <a:pt x="78" y="9"/>
                </a:cubicBezTo>
                <a:cubicBezTo>
                  <a:pt x="78" y="7"/>
                  <a:pt x="77" y="6"/>
                  <a:pt x="78" y="5"/>
                </a:cubicBezTo>
                <a:cubicBezTo>
                  <a:pt x="80" y="4"/>
                  <a:pt x="83" y="4"/>
                  <a:pt x="85" y="5"/>
                </a:cubicBezTo>
                <a:cubicBezTo>
                  <a:pt x="85" y="10"/>
                  <a:pt x="82" y="14"/>
                  <a:pt x="82" y="20"/>
                </a:cubicBezTo>
                <a:cubicBezTo>
                  <a:pt x="82" y="23"/>
                  <a:pt x="82" y="26"/>
                  <a:pt x="82" y="30"/>
                </a:cubicBezTo>
                <a:cubicBezTo>
                  <a:pt x="82" y="30"/>
                  <a:pt x="82" y="30"/>
                  <a:pt x="82" y="30"/>
                </a:cubicBezTo>
                <a:cubicBezTo>
                  <a:pt x="83" y="27"/>
                  <a:pt x="83" y="23"/>
                  <a:pt x="84" y="21"/>
                </a:cubicBezTo>
                <a:cubicBezTo>
                  <a:pt x="85" y="20"/>
                  <a:pt x="86" y="19"/>
                  <a:pt x="87" y="19"/>
                </a:cubicBezTo>
                <a:cubicBezTo>
                  <a:pt x="88" y="18"/>
                  <a:pt x="88" y="18"/>
                  <a:pt x="89" y="17"/>
                </a:cubicBezTo>
                <a:cubicBezTo>
                  <a:pt x="90" y="16"/>
                  <a:pt x="90" y="14"/>
                  <a:pt x="91" y="12"/>
                </a:cubicBezTo>
                <a:cubicBezTo>
                  <a:pt x="92" y="11"/>
                  <a:pt x="94" y="9"/>
                  <a:pt x="95" y="9"/>
                </a:cubicBezTo>
                <a:cubicBezTo>
                  <a:pt x="97" y="8"/>
                  <a:pt x="99" y="9"/>
                  <a:pt x="101" y="8"/>
                </a:cubicBezTo>
                <a:cubicBezTo>
                  <a:pt x="104" y="6"/>
                  <a:pt x="104" y="4"/>
                  <a:pt x="106" y="2"/>
                </a:cubicBezTo>
                <a:cubicBezTo>
                  <a:pt x="109" y="1"/>
                  <a:pt x="114" y="0"/>
                  <a:pt x="116" y="2"/>
                </a:cubicBezTo>
                <a:cubicBezTo>
                  <a:pt x="118" y="3"/>
                  <a:pt x="119" y="6"/>
                  <a:pt x="121" y="6"/>
                </a:cubicBezTo>
                <a:cubicBezTo>
                  <a:pt x="123" y="6"/>
                  <a:pt x="126" y="6"/>
                  <a:pt x="129" y="6"/>
                </a:cubicBezTo>
                <a:cubicBezTo>
                  <a:pt x="131" y="6"/>
                  <a:pt x="133" y="7"/>
                  <a:pt x="135" y="8"/>
                </a:cubicBezTo>
                <a:cubicBezTo>
                  <a:pt x="136" y="8"/>
                  <a:pt x="137" y="8"/>
                  <a:pt x="137" y="9"/>
                </a:cubicBezTo>
                <a:close/>
                <a:moveTo>
                  <a:pt x="125" y="7"/>
                </a:moveTo>
                <a:cubicBezTo>
                  <a:pt x="124" y="7"/>
                  <a:pt x="122" y="8"/>
                  <a:pt x="121" y="8"/>
                </a:cubicBezTo>
                <a:cubicBezTo>
                  <a:pt x="119" y="8"/>
                  <a:pt x="119" y="6"/>
                  <a:pt x="117" y="6"/>
                </a:cubicBezTo>
                <a:cubicBezTo>
                  <a:pt x="115" y="3"/>
                  <a:pt x="112" y="3"/>
                  <a:pt x="107" y="4"/>
                </a:cubicBezTo>
                <a:cubicBezTo>
                  <a:pt x="104" y="6"/>
                  <a:pt x="102" y="11"/>
                  <a:pt x="97" y="10"/>
                </a:cubicBezTo>
                <a:cubicBezTo>
                  <a:pt x="96" y="11"/>
                  <a:pt x="95" y="11"/>
                  <a:pt x="95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12"/>
                  <a:pt x="94" y="12"/>
                  <a:pt x="93" y="12"/>
                </a:cubicBezTo>
                <a:cubicBezTo>
                  <a:pt x="92" y="16"/>
                  <a:pt x="90" y="19"/>
                  <a:pt x="87" y="21"/>
                </a:cubicBezTo>
                <a:cubicBezTo>
                  <a:pt x="84" y="24"/>
                  <a:pt x="84" y="30"/>
                  <a:pt x="84" y="33"/>
                </a:cubicBezTo>
                <a:cubicBezTo>
                  <a:pt x="85" y="31"/>
                  <a:pt x="88" y="29"/>
                  <a:pt x="89" y="26"/>
                </a:cubicBezTo>
                <a:cubicBezTo>
                  <a:pt x="90" y="24"/>
                  <a:pt x="90" y="21"/>
                  <a:pt x="92" y="20"/>
                </a:cubicBezTo>
                <a:cubicBezTo>
                  <a:pt x="91" y="22"/>
                  <a:pt x="90" y="23"/>
                  <a:pt x="91" y="24"/>
                </a:cubicBezTo>
                <a:cubicBezTo>
                  <a:pt x="92" y="22"/>
                  <a:pt x="94" y="21"/>
                  <a:pt x="95" y="20"/>
                </a:cubicBezTo>
                <a:cubicBezTo>
                  <a:pt x="95" y="18"/>
                  <a:pt x="97" y="14"/>
                  <a:pt x="98" y="14"/>
                </a:cubicBezTo>
                <a:cubicBezTo>
                  <a:pt x="98" y="16"/>
                  <a:pt x="97" y="17"/>
                  <a:pt x="97" y="19"/>
                </a:cubicBezTo>
                <a:cubicBezTo>
                  <a:pt x="99" y="18"/>
                  <a:pt x="102" y="15"/>
                  <a:pt x="105" y="15"/>
                </a:cubicBezTo>
                <a:cubicBezTo>
                  <a:pt x="107" y="13"/>
                  <a:pt x="111" y="12"/>
                  <a:pt x="113" y="11"/>
                </a:cubicBezTo>
                <a:cubicBezTo>
                  <a:pt x="112" y="12"/>
                  <a:pt x="111" y="13"/>
                  <a:pt x="110" y="14"/>
                </a:cubicBezTo>
                <a:cubicBezTo>
                  <a:pt x="113" y="13"/>
                  <a:pt x="117" y="14"/>
                  <a:pt x="121" y="13"/>
                </a:cubicBezTo>
                <a:cubicBezTo>
                  <a:pt x="125" y="12"/>
                  <a:pt x="128" y="10"/>
                  <a:pt x="131" y="10"/>
                </a:cubicBezTo>
                <a:cubicBezTo>
                  <a:pt x="126" y="16"/>
                  <a:pt x="115" y="14"/>
                  <a:pt x="108" y="16"/>
                </a:cubicBezTo>
                <a:cubicBezTo>
                  <a:pt x="110" y="18"/>
                  <a:pt x="114" y="19"/>
                  <a:pt x="115" y="21"/>
                </a:cubicBezTo>
                <a:cubicBezTo>
                  <a:pt x="112" y="20"/>
                  <a:pt x="109" y="18"/>
                  <a:pt x="105" y="17"/>
                </a:cubicBezTo>
                <a:cubicBezTo>
                  <a:pt x="103" y="17"/>
                  <a:pt x="101" y="19"/>
                  <a:pt x="98" y="20"/>
                </a:cubicBezTo>
                <a:cubicBezTo>
                  <a:pt x="101" y="21"/>
                  <a:pt x="104" y="22"/>
                  <a:pt x="106" y="23"/>
                </a:cubicBezTo>
                <a:cubicBezTo>
                  <a:pt x="103" y="24"/>
                  <a:pt x="99" y="21"/>
                  <a:pt x="96" y="22"/>
                </a:cubicBezTo>
                <a:cubicBezTo>
                  <a:pt x="94" y="23"/>
                  <a:pt x="92" y="25"/>
                  <a:pt x="91" y="28"/>
                </a:cubicBezTo>
                <a:cubicBezTo>
                  <a:pt x="93" y="27"/>
                  <a:pt x="97" y="26"/>
                  <a:pt x="99" y="28"/>
                </a:cubicBezTo>
                <a:cubicBezTo>
                  <a:pt x="95" y="27"/>
                  <a:pt x="92" y="29"/>
                  <a:pt x="89" y="30"/>
                </a:cubicBezTo>
                <a:cubicBezTo>
                  <a:pt x="87" y="32"/>
                  <a:pt x="85" y="35"/>
                  <a:pt x="85" y="38"/>
                </a:cubicBezTo>
                <a:cubicBezTo>
                  <a:pt x="85" y="37"/>
                  <a:pt x="86" y="36"/>
                  <a:pt x="86" y="35"/>
                </a:cubicBezTo>
                <a:cubicBezTo>
                  <a:pt x="88" y="34"/>
                  <a:pt x="89" y="32"/>
                  <a:pt x="92" y="31"/>
                </a:cubicBezTo>
                <a:cubicBezTo>
                  <a:pt x="94" y="31"/>
                  <a:pt x="97" y="31"/>
                  <a:pt x="99" y="30"/>
                </a:cubicBezTo>
                <a:cubicBezTo>
                  <a:pt x="101" y="29"/>
                  <a:pt x="102" y="26"/>
                  <a:pt x="105" y="26"/>
                </a:cubicBezTo>
                <a:cubicBezTo>
                  <a:pt x="110" y="30"/>
                  <a:pt x="116" y="27"/>
                  <a:pt x="117" y="21"/>
                </a:cubicBezTo>
                <a:cubicBezTo>
                  <a:pt x="119" y="19"/>
                  <a:pt x="123" y="20"/>
                  <a:pt x="125" y="19"/>
                </a:cubicBezTo>
                <a:cubicBezTo>
                  <a:pt x="130" y="17"/>
                  <a:pt x="132" y="13"/>
                  <a:pt x="134" y="10"/>
                </a:cubicBezTo>
                <a:cubicBezTo>
                  <a:pt x="131" y="9"/>
                  <a:pt x="129" y="7"/>
                  <a:pt x="125" y="7"/>
                </a:cubicBezTo>
                <a:close/>
                <a:moveTo>
                  <a:pt x="81" y="6"/>
                </a:moveTo>
                <a:cubicBezTo>
                  <a:pt x="78" y="12"/>
                  <a:pt x="79" y="22"/>
                  <a:pt x="80" y="29"/>
                </a:cubicBezTo>
                <a:cubicBezTo>
                  <a:pt x="81" y="23"/>
                  <a:pt x="80" y="16"/>
                  <a:pt x="82" y="11"/>
                </a:cubicBezTo>
                <a:cubicBezTo>
                  <a:pt x="82" y="9"/>
                  <a:pt x="84" y="8"/>
                  <a:pt x="82" y="6"/>
                </a:cubicBezTo>
                <a:cubicBezTo>
                  <a:pt x="82" y="5"/>
                  <a:pt x="82" y="6"/>
                  <a:pt x="81" y="6"/>
                </a:cubicBezTo>
                <a:close/>
                <a:moveTo>
                  <a:pt x="82" y="34"/>
                </a:moveTo>
                <a:cubicBezTo>
                  <a:pt x="82" y="36"/>
                  <a:pt x="83" y="33"/>
                  <a:pt x="82" y="32"/>
                </a:cubicBezTo>
                <a:cubicBezTo>
                  <a:pt x="82" y="33"/>
                  <a:pt x="82" y="33"/>
                  <a:pt x="82" y="34"/>
                </a:cubicBezTo>
                <a:close/>
                <a:moveTo>
                  <a:pt x="95" y="96"/>
                </a:moveTo>
                <a:cubicBezTo>
                  <a:pt x="97" y="97"/>
                  <a:pt x="91" y="104"/>
                  <a:pt x="89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90" y="104"/>
                  <a:pt x="92" y="105"/>
                  <a:pt x="93" y="106"/>
                </a:cubicBezTo>
                <a:cubicBezTo>
                  <a:pt x="100" y="106"/>
                  <a:pt x="105" y="104"/>
                  <a:pt x="109" y="101"/>
                </a:cubicBezTo>
                <a:cubicBezTo>
                  <a:pt x="111" y="99"/>
                  <a:pt x="112" y="98"/>
                  <a:pt x="113" y="97"/>
                </a:cubicBezTo>
                <a:cubicBezTo>
                  <a:pt x="115" y="95"/>
                  <a:pt x="117" y="90"/>
                  <a:pt x="117" y="87"/>
                </a:cubicBezTo>
                <a:cubicBezTo>
                  <a:pt x="118" y="87"/>
                  <a:pt x="118" y="86"/>
                  <a:pt x="119" y="86"/>
                </a:cubicBezTo>
                <a:cubicBezTo>
                  <a:pt x="121" y="78"/>
                  <a:pt x="124" y="69"/>
                  <a:pt x="123" y="60"/>
                </a:cubicBezTo>
                <a:cubicBezTo>
                  <a:pt x="123" y="53"/>
                  <a:pt x="121" y="45"/>
                  <a:pt x="116" y="42"/>
                </a:cubicBezTo>
                <a:cubicBezTo>
                  <a:pt x="110" y="38"/>
                  <a:pt x="101" y="34"/>
                  <a:pt x="93" y="36"/>
                </a:cubicBezTo>
                <a:cubicBezTo>
                  <a:pt x="89" y="37"/>
                  <a:pt x="85" y="39"/>
                  <a:pt x="83" y="42"/>
                </a:cubicBezTo>
                <a:cubicBezTo>
                  <a:pt x="81" y="42"/>
                  <a:pt x="80" y="43"/>
                  <a:pt x="78" y="44"/>
                </a:cubicBezTo>
                <a:cubicBezTo>
                  <a:pt x="76" y="43"/>
                  <a:pt x="75" y="43"/>
                  <a:pt x="73" y="44"/>
                </a:cubicBezTo>
                <a:cubicBezTo>
                  <a:pt x="72" y="42"/>
                  <a:pt x="70" y="43"/>
                  <a:pt x="70" y="40"/>
                </a:cubicBezTo>
                <a:cubicBezTo>
                  <a:pt x="71" y="40"/>
                  <a:pt x="71" y="40"/>
                  <a:pt x="72" y="39"/>
                </a:cubicBezTo>
                <a:cubicBezTo>
                  <a:pt x="73" y="42"/>
                  <a:pt x="78" y="42"/>
                  <a:pt x="80" y="41"/>
                </a:cubicBezTo>
                <a:cubicBezTo>
                  <a:pt x="81" y="40"/>
                  <a:pt x="80" y="39"/>
                  <a:pt x="79" y="37"/>
                </a:cubicBezTo>
                <a:cubicBezTo>
                  <a:pt x="78" y="38"/>
                  <a:pt x="76" y="37"/>
                  <a:pt x="74" y="37"/>
                </a:cubicBezTo>
                <a:cubicBezTo>
                  <a:pt x="67" y="35"/>
                  <a:pt x="57" y="36"/>
                  <a:pt x="52" y="40"/>
                </a:cubicBezTo>
                <a:cubicBezTo>
                  <a:pt x="51" y="41"/>
                  <a:pt x="50" y="42"/>
                  <a:pt x="49" y="42"/>
                </a:cubicBezTo>
                <a:cubicBezTo>
                  <a:pt x="43" y="49"/>
                  <a:pt x="42" y="65"/>
                  <a:pt x="44" y="74"/>
                </a:cubicBezTo>
                <a:cubicBezTo>
                  <a:pt x="46" y="81"/>
                  <a:pt x="49" y="90"/>
                  <a:pt x="55" y="95"/>
                </a:cubicBezTo>
                <a:cubicBezTo>
                  <a:pt x="60" y="100"/>
                  <a:pt x="64" y="104"/>
                  <a:pt x="71" y="106"/>
                </a:cubicBezTo>
                <a:cubicBezTo>
                  <a:pt x="74" y="106"/>
                  <a:pt x="77" y="105"/>
                  <a:pt x="80" y="105"/>
                </a:cubicBezTo>
                <a:cubicBezTo>
                  <a:pt x="76" y="102"/>
                  <a:pt x="73" y="99"/>
                  <a:pt x="71" y="94"/>
                </a:cubicBezTo>
                <a:cubicBezTo>
                  <a:pt x="75" y="97"/>
                  <a:pt x="77" y="102"/>
                  <a:pt x="82" y="103"/>
                </a:cubicBezTo>
                <a:cubicBezTo>
                  <a:pt x="85" y="103"/>
                  <a:pt x="87" y="103"/>
                  <a:pt x="90" y="101"/>
                </a:cubicBezTo>
                <a:cubicBezTo>
                  <a:pt x="92" y="100"/>
                  <a:pt x="94" y="95"/>
                  <a:pt x="95" y="96"/>
                </a:cubicBezTo>
                <a:close/>
                <a:moveTo>
                  <a:pt x="63" y="105"/>
                </a:moveTo>
                <a:cubicBezTo>
                  <a:pt x="62" y="103"/>
                  <a:pt x="60" y="102"/>
                  <a:pt x="58" y="100"/>
                </a:cubicBezTo>
                <a:cubicBezTo>
                  <a:pt x="58" y="100"/>
                  <a:pt x="58" y="100"/>
                  <a:pt x="57" y="100"/>
                </a:cubicBezTo>
                <a:cubicBezTo>
                  <a:pt x="57" y="100"/>
                  <a:pt x="57" y="101"/>
                  <a:pt x="56" y="100"/>
                </a:cubicBezTo>
                <a:cubicBezTo>
                  <a:pt x="49" y="103"/>
                  <a:pt x="43" y="104"/>
                  <a:pt x="35" y="106"/>
                </a:cubicBezTo>
                <a:cubicBezTo>
                  <a:pt x="32" y="106"/>
                  <a:pt x="28" y="107"/>
                  <a:pt x="25" y="107"/>
                </a:cubicBezTo>
                <a:cubicBezTo>
                  <a:pt x="21" y="108"/>
                  <a:pt x="14" y="109"/>
                  <a:pt x="11" y="112"/>
                </a:cubicBezTo>
                <a:cubicBezTo>
                  <a:pt x="22" y="115"/>
                  <a:pt x="39" y="117"/>
                  <a:pt x="50" y="116"/>
                </a:cubicBezTo>
                <a:cubicBezTo>
                  <a:pt x="53" y="117"/>
                  <a:pt x="57" y="117"/>
                  <a:pt x="62" y="117"/>
                </a:cubicBezTo>
                <a:cubicBezTo>
                  <a:pt x="69" y="118"/>
                  <a:pt x="78" y="119"/>
                  <a:pt x="86" y="120"/>
                </a:cubicBezTo>
                <a:cubicBezTo>
                  <a:pt x="100" y="121"/>
                  <a:pt x="115" y="123"/>
                  <a:pt x="129" y="124"/>
                </a:cubicBezTo>
                <a:cubicBezTo>
                  <a:pt x="132" y="124"/>
                  <a:pt x="135" y="124"/>
                  <a:pt x="137" y="124"/>
                </a:cubicBezTo>
                <a:cubicBezTo>
                  <a:pt x="139" y="124"/>
                  <a:pt x="140" y="124"/>
                  <a:pt x="140" y="123"/>
                </a:cubicBezTo>
                <a:cubicBezTo>
                  <a:pt x="141" y="123"/>
                  <a:pt x="141" y="123"/>
                  <a:pt x="142" y="123"/>
                </a:cubicBezTo>
                <a:cubicBezTo>
                  <a:pt x="154" y="117"/>
                  <a:pt x="168" y="113"/>
                  <a:pt x="179" y="106"/>
                </a:cubicBezTo>
                <a:cubicBezTo>
                  <a:pt x="180" y="106"/>
                  <a:pt x="180" y="105"/>
                  <a:pt x="181" y="106"/>
                </a:cubicBezTo>
                <a:cubicBezTo>
                  <a:pt x="190" y="100"/>
                  <a:pt x="199" y="95"/>
                  <a:pt x="208" y="90"/>
                </a:cubicBezTo>
                <a:cubicBezTo>
                  <a:pt x="206" y="91"/>
                  <a:pt x="204" y="89"/>
                  <a:pt x="201" y="90"/>
                </a:cubicBezTo>
                <a:cubicBezTo>
                  <a:pt x="197" y="89"/>
                  <a:pt x="193" y="90"/>
                  <a:pt x="189" y="90"/>
                </a:cubicBezTo>
                <a:cubicBezTo>
                  <a:pt x="187" y="90"/>
                  <a:pt x="186" y="89"/>
                  <a:pt x="184" y="89"/>
                </a:cubicBezTo>
                <a:cubicBezTo>
                  <a:pt x="182" y="88"/>
                  <a:pt x="180" y="89"/>
                  <a:pt x="178" y="88"/>
                </a:cubicBezTo>
                <a:cubicBezTo>
                  <a:pt x="174" y="88"/>
                  <a:pt x="172" y="88"/>
                  <a:pt x="169" y="88"/>
                </a:cubicBezTo>
                <a:cubicBezTo>
                  <a:pt x="167" y="88"/>
                  <a:pt x="165" y="88"/>
                  <a:pt x="163" y="88"/>
                </a:cubicBezTo>
                <a:cubicBezTo>
                  <a:pt x="154" y="87"/>
                  <a:pt x="141" y="84"/>
                  <a:pt x="132" y="85"/>
                </a:cubicBezTo>
                <a:cubicBezTo>
                  <a:pt x="132" y="85"/>
                  <a:pt x="130" y="85"/>
                  <a:pt x="130" y="85"/>
                </a:cubicBezTo>
                <a:cubicBezTo>
                  <a:pt x="126" y="85"/>
                  <a:pt x="124" y="87"/>
                  <a:pt x="120" y="88"/>
                </a:cubicBezTo>
                <a:cubicBezTo>
                  <a:pt x="117" y="95"/>
                  <a:pt x="114" y="102"/>
                  <a:pt x="108" y="105"/>
                </a:cubicBezTo>
                <a:cubicBezTo>
                  <a:pt x="103" y="108"/>
                  <a:pt x="96" y="109"/>
                  <a:pt x="90" y="106"/>
                </a:cubicBezTo>
                <a:cubicBezTo>
                  <a:pt x="90" y="108"/>
                  <a:pt x="91" y="108"/>
                  <a:pt x="91" y="109"/>
                </a:cubicBezTo>
                <a:cubicBezTo>
                  <a:pt x="91" y="109"/>
                  <a:pt x="91" y="110"/>
                  <a:pt x="90" y="110"/>
                </a:cubicBezTo>
                <a:cubicBezTo>
                  <a:pt x="88" y="111"/>
                  <a:pt x="87" y="109"/>
                  <a:pt x="85" y="110"/>
                </a:cubicBezTo>
                <a:cubicBezTo>
                  <a:pt x="83" y="110"/>
                  <a:pt x="82" y="113"/>
                  <a:pt x="79" y="112"/>
                </a:cubicBezTo>
                <a:cubicBezTo>
                  <a:pt x="79" y="110"/>
                  <a:pt x="78" y="109"/>
                  <a:pt x="78" y="108"/>
                </a:cubicBezTo>
                <a:cubicBezTo>
                  <a:pt x="72" y="109"/>
                  <a:pt x="68" y="106"/>
                  <a:pt x="63" y="105"/>
                </a:cubicBezTo>
                <a:close/>
                <a:moveTo>
                  <a:pt x="183" y="131"/>
                </a:moveTo>
                <a:cubicBezTo>
                  <a:pt x="185" y="129"/>
                  <a:pt x="187" y="127"/>
                  <a:pt x="190" y="126"/>
                </a:cubicBezTo>
                <a:cubicBezTo>
                  <a:pt x="195" y="123"/>
                  <a:pt x="200" y="120"/>
                  <a:pt x="204" y="117"/>
                </a:cubicBezTo>
                <a:cubicBezTo>
                  <a:pt x="208" y="114"/>
                  <a:pt x="214" y="111"/>
                  <a:pt x="217" y="108"/>
                </a:cubicBezTo>
                <a:cubicBezTo>
                  <a:pt x="221" y="103"/>
                  <a:pt x="221" y="92"/>
                  <a:pt x="213" y="91"/>
                </a:cubicBezTo>
                <a:cubicBezTo>
                  <a:pt x="213" y="90"/>
                  <a:pt x="212" y="91"/>
                  <a:pt x="212" y="92"/>
                </a:cubicBezTo>
                <a:cubicBezTo>
                  <a:pt x="209" y="92"/>
                  <a:pt x="207" y="93"/>
                  <a:pt x="205" y="95"/>
                </a:cubicBezTo>
                <a:cubicBezTo>
                  <a:pt x="203" y="96"/>
                  <a:pt x="201" y="96"/>
                  <a:pt x="200" y="97"/>
                </a:cubicBezTo>
                <a:cubicBezTo>
                  <a:pt x="182" y="108"/>
                  <a:pt x="163" y="116"/>
                  <a:pt x="143" y="124"/>
                </a:cubicBezTo>
                <a:cubicBezTo>
                  <a:pt x="148" y="130"/>
                  <a:pt x="151" y="143"/>
                  <a:pt x="148" y="151"/>
                </a:cubicBezTo>
                <a:cubicBezTo>
                  <a:pt x="158" y="145"/>
                  <a:pt x="171" y="137"/>
                  <a:pt x="183" y="131"/>
                </a:cubicBezTo>
                <a:close/>
                <a:moveTo>
                  <a:pt x="85" y="107"/>
                </a:moveTo>
                <a:cubicBezTo>
                  <a:pt x="86" y="107"/>
                  <a:pt x="87" y="108"/>
                  <a:pt x="88" y="107"/>
                </a:cubicBezTo>
                <a:cubicBezTo>
                  <a:pt x="87" y="107"/>
                  <a:pt x="87" y="107"/>
                  <a:pt x="87" y="106"/>
                </a:cubicBezTo>
                <a:cubicBezTo>
                  <a:pt x="86" y="106"/>
                  <a:pt x="86" y="106"/>
                  <a:pt x="85" y="107"/>
                </a:cubicBezTo>
                <a:close/>
                <a:moveTo>
                  <a:pt x="80" y="107"/>
                </a:moveTo>
                <a:cubicBezTo>
                  <a:pt x="80" y="107"/>
                  <a:pt x="80" y="108"/>
                  <a:pt x="80" y="108"/>
                </a:cubicBezTo>
                <a:cubicBezTo>
                  <a:pt x="80" y="108"/>
                  <a:pt x="80" y="109"/>
                  <a:pt x="81" y="110"/>
                </a:cubicBezTo>
                <a:cubicBezTo>
                  <a:pt x="82" y="109"/>
                  <a:pt x="83" y="108"/>
                  <a:pt x="84" y="107"/>
                </a:cubicBezTo>
                <a:cubicBezTo>
                  <a:pt x="83" y="108"/>
                  <a:pt x="82" y="107"/>
                  <a:pt x="80" y="107"/>
                </a:cubicBezTo>
                <a:close/>
                <a:moveTo>
                  <a:pt x="229" y="109"/>
                </a:moveTo>
                <a:cubicBezTo>
                  <a:pt x="226" y="108"/>
                  <a:pt x="222" y="109"/>
                  <a:pt x="219" y="109"/>
                </a:cubicBezTo>
                <a:cubicBezTo>
                  <a:pt x="216" y="113"/>
                  <a:pt x="211" y="115"/>
                  <a:pt x="207" y="117"/>
                </a:cubicBezTo>
                <a:cubicBezTo>
                  <a:pt x="204" y="119"/>
                  <a:pt x="201" y="121"/>
                  <a:pt x="199" y="123"/>
                </a:cubicBezTo>
                <a:cubicBezTo>
                  <a:pt x="193" y="127"/>
                  <a:pt x="187" y="130"/>
                  <a:pt x="181" y="134"/>
                </a:cubicBezTo>
                <a:cubicBezTo>
                  <a:pt x="170" y="140"/>
                  <a:pt x="158" y="148"/>
                  <a:pt x="146" y="154"/>
                </a:cubicBezTo>
                <a:cubicBezTo>
                  <a:pt x="144" y="154"/>
                  <a:pt x="143" y="155"/>
                  <a:pt x="142" y="155"/>
                </a:cubicBezTo>
                <a:cubicBezTo>
                  <a:pt x="142" y="155"/>
                  <a:pt x="142" y="154"/>
                  <a:pt x="142" y="155"/>
                </a:cubicBezTo>
                <a:cubicBezTo>
                  <a:pt x="139" y="153"/>
                  <a:pt x="137" y="154"/>
                  <a:pt x="133" y="154"/>
                </a:cubicBezTo>
                <a:cubicBezTo>
                  <a:pt x="130" y="153"/>
                  <a:pt x="127" y="152"/>
                  <a:pt x="125" y="152"/>
                </a:cubicBezTo>
                <a:cubicBezTo>
                  <a:pt x="121" y="151"/>
                  <a:pt x="118" y="151"/>
                  <a:pt x="115" y="151"/>
                </a:cubicBezTo>
                <a:cubicBezTo>
                  <a:pt x="104" y="148"/>
                  <a:pt x="95" y="148"/>
                  <a:pt x="85" y="147"/>
                </a:cubicBezTo>
                <a:cubicBezTo>
                  <a:pt x="78" y="146"/>
                  <a:pt x="72" y="145"/>
                  <a:pt x="65" y="144"/>
                </a:cubicBezTo>
                <a:cubicBezTo>
                  <a:pt x="51" y="142"/>
                  <a:pt x="38" y="140"/>
                  <a:pt x="24" y="138"/>
                </a:cubicBezTo>
                <a:cubicBezTo>
                  <a:pt x="20" y="141"/>
                  <a:pt x="15" y="143"/>
                  <a:pt x="11" y="145"/>
                </a:cubicBezTo>
                <a:cubicBezTo>
                  <a:pt x="8" y="146"/>
                  <a:pt x="4" y="146"/>
                  <a:pt x="4" y="149"/>
                </a:cubicBezTo>
                <a:cubicBezTo>
                  <a:pt x="16" y="148"/>
                  <a:pt x="30" y="151"/>
                  <a:pt x="43" y="152"/>
                </a:cubicBezTo>
                <a:cubicBezTo>
                  <a:pt x="60" y="153"/>
                  <a:pt x="77" y="155"/>
                  <a:pt x="93" y="158"/>
                </a:cubicBezTo>
                <a:cubicBezTo>
                  <a:pt x="100" y="159"/>
                  <a:pt x="107" y="159"/>
                  <a:pt x="113" y="160"/>
                </a:cubicBezTo>
                <a:cubicBezTo>
                  <a:pt x="121" y="160"/>
                  <a:pt x="128" y="160"/>
                  <a:pt x="135" y="161"/>
                </a:cubicBezTo>
                <a:cubicBezTo>
                  <a:pt x="137" y="162"/>
                  <a:pt x="139" y="162"/>
                  <a:pt x="142" y="163"/>
                </a:cubicBezTo>
                <a:cubicBezTo>
                  <a:pt x="144" y="163"/>
                  <a:pt x="145" y="162"/>
                  <a:pt x="147" y="163"/>
                </a:cubicBezTo>
                <a:cubicBezTo>
                  <a:pt x="148" y="162"/>
                  <a:pt x="150" y="159"/>
                  <a:pt x="153" y="161"/>
                </a:cubicBezTo>
                <a:cubicBezTo>
                  <a:pt x="158" y="157"/>
                  <a:pt x="164" y="153"/>
                  <a:pt x="170" y="150"/>
                </a:cubicBezTo>
                <a:cubicBezTo>
                  <a:pt x="175" y="146"/>
                  <a:pt x="181" y="142"/>
                  <a:pt x="187" y="139"/>
                </a:cubicBezTo>
                <a:cubicBezTo>
                  <a:pt x="192" y="135"/>
                  <a:pt x="198" y="131"/>
                  <a:pt x="204" y="128"/>
                </a:cubicBezTo>
                <a:cubicBezTo>
                  <a:pt x="210" y="124"/>
                  <a:pt x="214" y="120"/>
                  <a:pt x="220" y="116"/>
                </a:cubicBezTo>
                <a:cubicBezTo>
                  <a:pt x="222" y="114"/>
                  <a:pt x="224" y="112"/>
                  <a:pt x="227" y="112"/>
                </a:cubicBezTo>
                <a:cubicBezTo>
                  <a:pt x="228" y="113"/>
                  <a:pt x="226" y="114"/>
                  <a:pt x="225" y="115"/>
                </a:cubicBezTo>
                <a:cubicBezTo>
                  <a:pt x="232" y="121"/>
                  <a:pt x="231" y="133"/>
                  <a:pt x="229" y="143"/>
                </a:cubicBezTo>
                <a:cubicBezTo>
                  <a:pt x="237" y="135"/>
                  <a:pt x="236" y="117"/>
                  <a:pt x="229" y="109"/>
                </a:cubicBezTo>
                <a:close/>
                <a:moveTo>
                  <a:pt x="71" y="120"/>
                </a:moveTo>
                <a:cubicBezTo>
                  <a:pt x="52" y="118"/>
                  <a:pt x="32" y="119"/>
                  <a:pt x="15" y="115"/>
                </a:cubicBezTo>
                <a:cubicBezTo>
                  <a:pt x="15" y="115"/>
                  <a:pt x="15" y="115"/>
                  <a:pt x="14" y="115"/>
                </a:cubicBezTo>
                <a:cubicBezTo>
                  <a:pt x="15" y="119"/>
                  <a:pt x="20" y="115"/>
                  <a:pt x="23" y="118"/>
                </a:cubicBezTo>
                <a:cubicBezTo>
                  <a:pt x="20" y="119"/>
                  <a:pt x="16" y="117"/>
                  <a:pt x="15" y="120"/>
                </a:cubicBezTo>
                <a:cubicBezTo>
                  <a:pt x="17" y="120"/>
                  <a:pt x="19" y="121"/>
                  <a:pt x="21" y="122"/>
                </a:cubicBezTo>
                <a:cubicBezTo>
                  <a:pt x="24" y="122"/>
                  <a:pt x="26" y="122"/>
                  <a:pt x="28" y="124"/>
                </a:cubicBezTo>
                <a:cubicBezTo>
                  <a:pt x="23" y="124"/>
                  <a:pt x="19" y="121"/>
                  <a:pt x="15" y="123"/>
                </a:cubicBezTo>
                <a:cubicBezTo>
                  <a:pt x="15" y="124"/>
                  <a:pt x="15" y="124"/>
                  <a:pt x="14" y="125"/>
                </a:cubicBezTo>
                <a:cubicBezTo>
                  <a:pt x="21" y="126"/>
                  <a:pt x="27" y="126"/>
                  <a:pt x="34" y="127"/>
                </a:cubicBezTo>
                <a:cubicBezTo>
                  <a:pt x="39" y="128"/>
                  <a:pt x="43" y="130"/>
                  <a:pt x="48" y="131"/>
                </a:cubicBezTo>
                <a:cubicBezTo>
                  <a:pt x="53" y="132"/>
                  <a:pt x="59" y="132"/>
                  <a:pt x="64" y="134"/>
                </a:cubicBezTo>
                <a:cubicBezTo>
                  <a:pt x="48" y="132"/>
                  <a:pt x="29" y="126"/>
                  <a:pt x="13" y="127"/>
                </a:cubicBezTo>
                <a:cubicBezTo>
                  <a:pt x="13" y="128"/>
                  <a:pt x="13" y="128"/>
                  <a:pt x="13" y="129"/>
                </a:cubicBezTo>
                <a:cubicBezTo>
                  <a:pt x="19" y="130"/>
                  <a:pt x="24" y="132"/>
                  <a:pt x="30" y="133"/>
                </a:cubicBezTo>
                <a:cubicBezTo>
                  <a:pt x="45" y="136"/>
                  <a:pt x="61" y="137"/>
                  <a:pt x="76" y="140"/>
                </a:cubicBezTo>
                <a:cubicBezTo>
                  <a:pt x="82" y="141"/>
                  <a:pt x="89" y="141"/>
                  <a:pt x="95" y="142"/>
                </a:cubicBezTo>
                <a:cubicBezTo>
                  <a:pt x="111" y="143"/>
                  <a:pt x="125" y="145"/>
                  <a:pt x="139" y="148"/>
                </a:cubicBezTo>
                <a:cubicBezTo>
                  <a:pt x="138" y="147"/>
                  <a:pt x="138" y="144"/>
                  <a:pt x="138" y="144"/>
                </a:cubicBezTo>
                <a:cubicBezTo>
                  <a:pt x="127" y="142"/>
                  <a:pt x="113" y="141"/>
                  <a:pt x="103" y="138"/>
                </a:cubicBezTo>
                <a:cubicBezTo>
                  <a:pt x="113" y="140"/>
                  <a:pt x="128" y="141"/>
                  <a:pt x="138" y="142"/>
                </a:cubicBezTo>
                <a:cubicBezTo>
                  <a:pt x="138" y="140"/>
                  <a:pt x="138" y="140"/>
                  <a:pt x="138" y="139"/>
                </a:cubicBezTo>
                <a:cubicBezTo>
                  <a:pt x="133" y="140"/>
                  <a:pt x="127" y="138"/>
                  <a:pt x="123" y="137"/>
                </a:cubicBezTo>
                <a:cubicBezTo>
                  <a:pt x="126" y="136"/>
                  <a:pt x="131" y="138"/>
                  <a:pt x="136" y="138"/>
                </a:cubicBezTo>
                <a:cubicBezTo>
                  <a:pt x="136" y="136"/>
                  <a:pt x="137" y="134"/>
                  <a:pt x="138" y="133"/>
                </a:cubicBezTo>
                <a:cubicBezTo>
                  <a:pt x="131" y="130"/>
                  <a:pt x="122" y="132"/>
                  <a:pt x="115" y="131"/>
                </a:cubicBezTo>
                <a:cubicBezTo>
                  <a:pt x="108" y="130"/>
                  <a:pt x="100" y="128"/>
                  <a:pt x="93" y="126"/>
                </a:cubicBezTo>
                <a:cubicBezTo>
                  <a:pt x="103" y="127"/>
                  <a:pt x="112" y="130"/>
                  <a:pt x="122" y="130"/>
                </a:cubicBezTo>
                <a:cubicBezTo>
                  <a:pt x="126" y="130"/>
                  <a:pt x="131" y="130"/>
                  <a:pt x="135" y="130"/>
                </a:cubicBezTo>
                <a:cubicBezTo>
                  <a:pt x="136" y="130"/>
                  <a:pt x="138" y="131"/>
                  <a:pt x="139" y="129"/>
                </a:cubicBezTo>
                <a:cubicBezTo>
                  <a:pt x="139" y="128"/>
                  <a:pt x="137" y="127"/>
                  <a:pt x="137" y="126"/>
                </a:cubicBezTo>
                <a:cubicBezTo>
                  <a:pt x="115" y="125"/>
                  <a:pt x="93" y="122"/>
                  <a:pt x="71" y="120"/>
                </a:cubicBezTo>
                <a:close/>
                <a:moveTo>
                  <a:pt x="226" y="146"/>
                </a:moveTo>
                <a:cubicBezTo>
                  <a:pt x="225" y="144"/>
                  <a:pt x="227" y="144"/>
                  <a:pt x="227" y="142"/>
                </a:cubicBezTo>
                <a:cubicBezTo>
                  <a:pt x="228" y="140"/>
                  <a:pt x="228" y="136"/>
                  <a:pt x="229" y="133"/>
                </a:cubicBezTo>
                <a:cubicBezTo>
                  <a:pt x="229" y="125"/>
                  <a:pt x="228" y="119"/>
                  <a:pt x="223" y="116"/>
                </a:cubicBezTo>
                <a:cubicBezTo>
                  <a:pt x="221" y="117"/>
                  <a:pt x="219" y="119"/>
                  <a:pt x="217" y="120"/>
                </a:cubicBezTo>
                <a:cubicBezTo>
                  <a:pt x="222" y="128"/>
                  <a:pt x="224" y="140"/>
                  <a:pt x="221" y="149"/>
                </a:cubicBezTo>
                <a:cubicBezTo>
                  <a:pt x="223" y="148"/>
                  <a:pt x="224" y="147"/>
                  <a:pt x="226" y="146"/>
                </a:cubicBezTo>
                <a:close/>
                <a:moveTo>
                  <a:pt x="220" y="139"/>
                </a:moveTo>
                <a:cubicBezTo>
                  <a:pt x="220" y="132"/>
                  <a:pt x="219" y="125"/>
                  <a:pt x="216" y="122"/>
                </a:cubicBezTo>
                <a:cubicBezTo>
                  <a:pt x="200" y="133"/>
                  <a:pt x="183" y="143"/>
                  <a:pt x="167" y="154"/>
                </a:cubicBezTo>
                <a:cubicBezTo>
                  <a:pt x="171" y="162"/>
                  <a:pt x="174" y="173"/>
                  <a:pt x="173" y="183"/>
                </a:cubicBezTo>
                <a:cubicBezTo>
                  <a:pt x="189" y="173"/>
                  <a:pt x="203" y="162"/>
                  <a:pt x="219" y="151"/>
                </a:cubicBezTo>
                <a:cubicBezTo>
                  <a:pt x="219" y="148"/>
                  <a:pt x="221" y="143"/>
                  <a:pt x="220" y="139"/>
                </a:cubicBezTo>
                <a:close/>
                <a:moveTo>
                  <a:pt x="145" y="144"/>
                </a:moveTo>
                <a:cubicBezTo>
                  <a:pt x="145" y="146"/>
                  <a:pt x="143" y="148"/>
                  <a:pt x="143" y="151"/>
                </a:cubicBezTo>
                <a:cubicBezTo>
                  <a:pt x="146" y="150"/>
                  <a:pt x="147" y="147"/>
                  <a:pt x="147" y="144"/>
                </a:cubicBezTo>
                <a:cubicBezTo>
                  <a:pt x="148" y="138"/>
                  <a:pt x="146" y="132"/>
                  <a:pt x="144" y="128"/>
                </a:cubicBezTo>
                <a:cubicBezTo>
                  <a:pt x="143" y="128"/>
                  <a:pt x="142" y="127"/>
                  <a:pt x="142" y="126"/>
                </a:cubicBezTo>
                <a:cubicBezTo>
                  <a:pt x="140" y="127"/>
                  <a:pt x="140" y="126"/>
                  <a:pt x="139" y="126"/>
                </a:cubicBezTo>
                <a:cubicBezTo>
                  <a:pt x="141" y="132"/>
                  <a:pt x="145" y="137"/>
                  <a:pt x="145" y="144"/>
                </a:cubicBezTo>
                <a:close/>
                <a:moveTo>
                  <a:pt x="135" y="149"/>
                </a:moveTo>
                <a:cubicBezTo>
                  <a:pt x="127" y="147"/>
                  <a:pt x="119" y="146"/>
                  <a:pt x="111" y="145"/>
                </a:cubicBezTo>
                <a:cubicBezTo>
                  <a:pt x="106" y="144"/>
                  <a:pt x="101" y="144"/>
                  <a:pt x="97" y="144"/>
                </a:cubicBezTo>
                <a:cubicBezTo>
                  <a:pt x="87" y="143"/>
                  <a:pt x="78" y="141"/>
                  <a:pt x="67" y="140"/>
                </a:cubicBezTo>
                <a:cubicBezTo>
                  <a:pt x="53" y="139"/>
                  <a:pt x="39" y="137"/>
                  <a:pt x="24" y="134"/>
                </a:cubicBezTo>
                <a:cubicBezTo>
                  <a:pt x="19" y="133"/>
                  <a:pt x="10" y="129"/>
                  <a:pt x="8" y="133"/>
                </a:cubicBezTo>
                <a:cubicBezTo>
                  <a:pt x="27" y="138"/>
                  <a:pt x="48" y="140"/>
                  <a:pt x="69" y="142"/>
                </a:cubicBezTo>
                <a:cubicBezTo>
                  <a:pt x="74" y="143"/>
                  <a:pt x="79" y="144"/>
                  <a:pt x="84" y="145"/>
                </a:cubicBezTo>
                <a:cubicBezTo>
                  <a:pt x="89" y="145"/>
                  <a:pt x="94" y="146"/>
                  <a:pt x="99" y="146"/>
                </a:cubicBezTo>
                <a:cubicBezTo>
                  <a:pt x="106" y="147"/>
                  <a:pt x="114" y="149"/>
                  <a:pt x="121" y="150"/>
                </a:cubicBezTo>
                <a:cubicBezTo>
                  <a:pt x="126" y="150"/>
                  <a:pt x="133" y="151"/>
                  <a:pt x="136" y="151"/>
                </a:cubicBezTo>
                <a:cubicBezTo>
                  <a:pt x="137" y="152"/>
                  <a:pt x="139" y="152"/>
                  <a:pt x="140" y="151"/>
                </a:cubicBezTo>
                <a:cubicBezTo>
                  <a:pt x="139" y="150"/>
                  <a:pt x="137" y="149"/>
                  <a:pt x="135" y="149"/>
                </a:cubicBezTo>
                <a:close/>
                <a:moveTo>
                  <a:pt x="141" y="165"/>
                </a:moveTo>
                <a:cubicBezTo>
                  <a:pt x="136" y="165"/>
                  <a:pt x="132" y="163"/>
                  <a:pt x="128" y="162"/>
                </a:cubicBezTo>
                <a:cubicBezTo>
                  <a:pt x="121" y="162"/>
                  <a:pt x="110" y="162"/>
                  <a:pt x="101" y="161"/>
                </a:cubicBezTo>
                <a:cubicBezTo>
                  <a:pt x="93" y="160"/>
                  <a:pt x="84" y="158"/>
                  <a:pt x="76" y="158"/>
                </a:cubicBezTo>
                <a:cubicBezTo>
                  <a:pt x="67" y="157"/>
                  <a:pt x="58" y="155"/>
                  <a:pt x="48" y="155"/>
                </a:cubicBezTo>
                <a:cubicBezTo>
                  <a:pt x="44" y="154"/>
                  <a:pt x="41" y="154"/>
                  <a:pt x="37" y="154"/>
                </a:cubicBezTo>
                <a:cubicBezTo>
                  <a:pt x="30" y="153"/>
                  <a:pt x="21" y="151"/>
                  <a:pt x="12" y="151"/>
                </a:cubicBezTo>
                <a:cubicBezTo>
                  <a:pt x="11" y="152"/>
                  <a:pt x="11" y="152"/>
                  <a:pt x="10" y="153"/>
                </a:cubicBezTo>
                <a:cubicBezTo>
                  <a:pt x="10" y="156"/>
                  <a:pt x="13" y="155"/>
                  <a:pt x="15" y="155"/>
                </a:cubicBezTo>
                <a:cubicBezTo>
                  <a:pt x="17" y="155"/>
                  <a:pt x="20" y="155"/>
                  <a:pt x="22" y="155"/>
                </a:cubicBezTo>
                <a:cubicBezTo>
                  <a:pt x="26" y="155"/>
                  <a:pt x="30" y="155"/>
                  <a:pt x="32" y="157"/>
                </a:cubicBezTo>
                <a:cubicBezTo>
                  <a:pt x="26" y="157"/>
                  <a:pt x="18" y="156"/>
                  <a:pt x="13" y="157"/>
                </a:cubicBezTo>
                <a:cubicBezTo>
                  <a:pt x="17" y="158"/>
                  <a:pt x="24" y="157"/>
                  <a:pt x="28" y="160"/>
                </a:cubicBezTo>
                <a:cubicBezTo>
                  <a:pt x="23" y="160"/>
                  <a:pt x="19" y="159"/>
                  <a:pt x="11" y="159"/>
                </a:cubicBezTo>
                <a:cubicBezTo>
                  <a:pt x="10" y="161"/>
                  <a:pt x="11" y="164"/>
                  <a:pt x="12" y="166"/>
                </a:cubicBezTo>
                <a:cubicBezTo>
                  <a:pt x="29" y="168"/>
                  <a:pt x="43" y="171"/>
                  <a:pt x="59" y="174"/>
                </a:cubicBezTo>
                <a:cubicBezTo>
                  <a:pt x="43" y="172"/>
                  <a:pt x="28" y="169"/>
                  <a:pt x="10" y="168"/>
                </a:cubicBezTo>
                <a:cubicBezTo>
                  <a:pt x="7" y="170"/>
                  <a:pt x="11" y="173"/>
                  <a:pt x="10" y="175"/>
                </a:cubicBezTo>
                <a:cubicBezTo>
                  <a:pt x="16" y="176"/>
                  <a:pt x="21" y="177"/>
                  <a:pt x="26" y="178"/>
                </a:cubicBezTo>
                <a:cubicBezTo>
                  <a:pt x="42" y="182"/>
                  <a:pt x="56" y="185"/>
                  <a:pt x="72" y="186"/>
                </a:cubicBezTo>
                <a:cubicBezTo>
                  <a:pt x="93" y="187"/>
                  <a:pt x="113" y="191"/>
                  <a:pt x="136" y="193"/>
                </a:cubicBezTo>
                <a:cubicBezTo>
                  <a:pt x="138" y="194"/>
                  <a:pt x="142" y="194"/>
                  <a:pt x="144" y="194"/>
                </a:cubicBezTo>
                <a:cubicBezTo>
                  <a:pt x="144" y="193"/>
                  <a:pt x="142" y="192"/>
                  <a:pt x="142" y="189"/>
                </a:cubicBezTo>
                <a:cubicBezTo>
                  <a:pt x="129" y="187"/>
                  <a:pt x="112" y="185"/>
                  <a:pt x="98" y="182"/>
                </a:cubicBezTo>
                <a:cubicBezTo>
                  <a:pt x="95" y="182"/>
                  <a:pt x="91" y="181"/>
                  <a:pt x="88" y="180"/>
                </a:cubicBezTo>
                <a:cubicBezTo>
                  <a:pt x="108" y="182"/>
                  <a:pt x="125" y="186"/>
                  <a:pt x="143" y="187"/>
                </a:cubicBezTo>
                <a:cubicBezTo>
                  <a:pt x="141" y="182"/>
                  <a:pt x="145" y="180"/>
                  <a:pt x="144" y="175"/>
                </a:cubicBezTo>
                <a:cubicBezTo>
                  <a:pt x="140" y="175"/>
                  <a:pt x="136" y="175"/>
                  <a:pt x="131" y="174"/>
                </a:cubicBezTo>
                <a:cubicBezTo>
                  <a:pt x="127" y="174"/>
                  <a:pt x="123" y="172"/>
                  <a:pt x="120" y="172"/>
                </a:cubicBezTo>
                <a:cubicBezTo>
                  <a:pt x="118" y="172"/>
                  <a:pt x="115" y="173"/>
                  <a:pt x="115" y="171"/>
                </a:cubicBezTo>
                <a:cubicBezTo>
                  <a:pt x="120" y="170"/>
                  <a:pt x="127" y="173"/>
                  <a:pt x="133" y="173"/>
                </a:cubicBezTo>
                <a:cubicBezTo>
                  <a:pt x="137" y="173"/>
                  <a:pt x="141" y="173"/>
                  <a:pt x="144" y="174"/>
                </a:cubicBezTo>
                <a:cubicBezTo>
                  <a:pt x="145" y="172"/>
                  <a:pt x="146" y="172"/>
                  <a:pt x="145" y="171"/>
                </a:cubicBezTo>
                <a:cubicBezTo>
                  <a:pt x="141" y="170"/>
                  <a:pt x="137" y="170"/>
                  <a:pt x="132" y="170"/>
                </a:cubicBezTo>
                <a:cubicBezTo>
                  <a:pt x="127" y="170"/>
                  <a:pt x="123" y="169"/>
                  <a:pt x="118" y="169"/>
                </a:cubicBezTo>
                <a:cubicBezTo>
                  <a:pt x="102" y="167"/>
                  <a:pt x="87" y="167"/>
                  <a:pt x="74" y="163"/>
                </a:cubicBezTo>
                <a:cubicBezTo>
                  <a:pt x="87" y="164"/>
                  <a:pt x="101" y="166"/>
                  <a:pt x="115" y="167"/>
                </a:cubicBezTo>
                <a:cubicBezTo>
                  <a:pt x="126" y="167"/>
                  <a:pt x="135" y="169"/>
                  <a:pt x="145" y="168"/>
                </a:cubicBezTo>
                <a:cubicBezTo>
                  <a:pt x="145" y="167"/>
                  <a:pt x="145" y="167"/>
                  <a:pt x="145" y="165"/>
                </a:cubicBezTo>
                <a:cubicBezTo>
                  <a:pt x="143" y="165"/>
                  <a:pt x="142" y="165"/>
                  <a:pt x="141" y="165"/>
                </a:cubicBezTo>
                <a:close/>
                <a:moveTo>
                  <a:pt x="170" y="185"/>
                </a:moveTo>
                <a:cubicBezTo>
                  <a:pt x="172" y="174"/>
                  <a:pt x="170" y="162"/>
                  <a:pt x="165" y="155"/>
                </a:cubicBezTo>
                <a:cubicBezTo>
                  <a:pt x="164" y="156"/>
                  <a:pt x="163" y="156"/>
                  <a:pt x="162" y="156"/>
                </a:cubicBezTo>
                <a:cubicBezTo>
                  <a:pt x="165" y="168"/>
                  <a:pt x="168" y="177"/>
                  <a:pt x="165" y="189"/>
                </a:cubicBezTo>
                <a:cubicBezTo>
                  <a:pt x="167" y="188"/>
                  <a:pt x="169" y="187"/>
                  <a:pt x="170" y="185"/>
                </a:cubicBezTo>
                <a:close/>
                <a:moveTo>
                  <a:pt x="162" y="192"/>
                </a:moveTo>
                <a:cubicBezTo>
                  <a:pt x="163" y="190"/>
                  <a:pt x="164" y="187"/>
                  <a:pt x="164" y="186"/>
                </a:cubicBezTo>
                <a:cubicBezTo>
                  <a:pt x="165" y="177"/>
                  <a:pt x="163" y="165"/>
                  <a:pt x="160" y="158"/>
                </a:cubicBezTo>
                <a:cubicBezTo>
                  <a:pt x="157" y="160"/>
                  <a:pt x="154" y="162"/>
                  <a:pt x="151" y="164"/>
                </a:cubicBezTo>
                <a:cubicBezTo>
                  <a:pt x="155" y="175"/>
                  <a:pt x="155" y="188"/>
                  <a:pt x="152" y="198"/>
                </a:cubicBezTo>
                <a:cubicBezTo>
                  <a:pt x="154" y="195"/>
                  <a:pt x="160" y="194"/>
                  <a:pt x="162" y="192"/>
                </a:cubicBezTo>
                <a:close/>
                <a:moveTo>
                  <a:pt x="150" y="197"/>
                </a:moveTo>
                <a:cubicBezTo>
                  <a:pt x="154" y="187"/>
                  <a:pt x="153" y="172"/>
                  <a:pt x="149" y="165"/>
                </a:cubicBezTo>
                <a:cubicBezTo>
                  <a:pt x="149" y="165"/>
                  <a:pt x="149" y="164"/>
                  <a:pt x="148" y="165"/>
                </a:cubicBezTo>
                <a:cubicBezTo>
                  <a:pt x="146" y="165"/>
                  <a:pt x="147" y="168"/>
                  <a:pt x="147" y="170"/>
                </a:cubicBezTo>
                <a:cubicBezTo>
                  <a:pt x="147" y="173"/>
                  <a:pt x="147" y="176"/>
                  <a:pt x="148" y="179"/>
                </a:cubicBezTo>
                <a:cubicBezTo>
                  <a:pt x="148" y="183"/>
                  <a:pt x="148" y="187"/>
                  <a:pt x="147" y="190"/>
                </a:cubicBezTo>
                <a:cubicBezTo>
                  <a:pt x="147" y="194"/>
                  <a:pt x="145" y="198"/>
                  <a:pt x="146" y="200"/>
                </a:cubicBezTo>
                <a:cubicBezTo>
                  <a:pt x="148" y="201"/>
                  <a:pt x="149" y="198"/>
                  <a:pt x="150" y="197"/>
                </a:cubicBezTo>
                <a:close/>
                <a:moveTo>
                  <a:pt x="144" y="197"/>
                </a:moveTo>
                <a:cubicBezTo>
                  <a:pt x="142" y="196"/>
                  <a:pt x="140" y="196"/>
                  <a:pt x="138" y="196"/>
                </a:cubicBezTo>
                <a:cubicBezTo>
                  <a:pt x="137" y="196"/>
                  <a:pt x="136" y="195"/>
                  <a:pt x="135" y="195"/>
                </a:cubicBezTo>
                <a:cubicBezTo>
                  <a:pt x="132" y="194"/>
                  <a:pt x="129" y="194"/>
                  <a:pt x="127" y="194"/>
                </a:cubicBezTo>
                <a:cubicBezTo>
                  <a:pt x="118" y="194"/>
                  <a:pt x="108" y="191"/>
                  <a:pt x="99" y="191"/>
                </a:cubicBezTo>
                <a:cubicBezTo>
                  <a:pt x="96" y="191"/>
                  <a:pt x="93" y="190"/>
                  <a:pt x="89" y="189"/>
                </a:cubicBezTo>
                <a:cubicBezTo>
                  <a:pt x="77" y="188"/>
                  <a:pt x="65" y="188"/>
                  <a:pt x="53" y="186"/>
                </a:cubicBezTo>
                <a:cubicBezTo>
                  <a:pt x="44" y="185"/>
                  <a:pt x="34" y="182"/>
                  <a:pt x="26" y="180"/>
                </a:cubicBezTo>
                <a:cubicBezTo>
                  <a:pt x="23" y="180"/>
                  <a:pt x="19" y="179"/>
                  <a:pt x="16" y="178"/>
                </a:cubicBezTo>
                <a:cubicBezTo>
                  <a:pt x="12" y="178"/>
                  <a:pt x="4" y="175"/>
                  <a:pt x="4" y="180"/>
                </a:cubicBezTo>
                <a:cubicBezTo>
                  <a:pt x="29" y="184"/>
                  <a:pt x="55" y="191"/>
                  <a:pt x="81" y="194"/>
                </a:cubicBezTo>
                <a:cubicBezTo>
                  <a:pt x="84" y="194"/>
                  <a:pt x="88" y="195"/>
                  <a:pt x="91" y="195"/>
                </a:cubicBezTo>
                <a:cubicBezTo>
                  <a:pt x="107" y="196"/>
                  <a:pt x="126" y="199"/>
                  <a:pt x="143" y="200"/>
                </a:cubicBezTo>
                <a:cubicBezTo>
                  <a:pt x="143" y="199"/>
                  <a:pt x="144" y="197"/>
                  <a:pt x="144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113" name="组合 60"/>
          <p:cNvGrpSpPr/>
          <p:nvPr/>
        </p:nvGrpSpPr>
        <p:grpSpPr>
          <a:xfrm>
            <a:off x="5915660" y="363220"/>
            <a:ext cx="1659255" cy="1072515"/>
            <a:chOff x="1653093" y="4101379"/>
            <a:chExt cx="968375" cy="781050"/>
          </a:xfrm>
        </p:grpSpPr>
        <p:sp>
          <p:nvSpPr>
            <p:cNvPr id="74" name="Freeform 119"/>
            <p:cNvSpPr>
              <a:spLocks noEditPoints="1"/>
            </p:cNvSpPr>
            <p:nvPr/>
          </p:nvSpPr>
          <p:spPr bwMode="auto">
            <a:xfrm>
              <a:off x="1653093" y="4228379"/>
              <a:ext cx="649288" cy="654050"/>
            </a:xfrm>
            <a:custGeom>
              <a:avLst/>
              <a:gdLst>
                <a:gd name="T0" fmla="*/ 138 w 173"/>
                <a:gd name="T1" fmla="*/ 157 h 174"/>
                <a:gd name="T2" fmla="*/ 105 w 173"/>
                <a:gd name="T3" fmla="*/ 157 h 174"/>
                <a:gd name="T4" fmla="*/ 105 w 173"/>
                <a:gd name="T5" fmla="*/ 134 h 174"/>
                <a:gd name="T6" fmla="*/ 167 w 173"/>
                <a:gd name="T7" fmla="*/ 134 h 174"/>
                <a:gd name="T8" fmla="*/ 173 w 173"/>
                <a:gd name="T9" fmla="*/ 128 h 174"/>
                <a:gd name="T10" fmla="*/ 173 w 173"/>
                <a:gd name="T11" fmla="*/ 6 h 174"/>
                <a:gd name="T12" fmla="*/ 167 w 173"/>
                <a:gd name="T13" fmla="*/ 0 h 174"/>
                <a:gd name="T14" fmla="*/ 7 w 173"/>
                <a:gd name="T15" fmla="*/ 0 h 174"/>
                <a:gd name="T16" fmla="*/ 0 w 173"/>
                <a:gd name="T17" fmla="*/ 6 h 174"/>
                <a:gd name="T18" fmla="*/ 0 w 173"/>
                <a:gd name="T19" fmla="*/ 128 h 174"/>
                <a:gd name="T20" fmla="*/ 7 w 173"/>
                <a:gd name="T21" fmla="*/ 134 h 174"/>
                <a:gd name="T22" fmla="*/ 69 w 173"/>
                <a:gd name="T23" fmla="*/ 134 h 174"/>
                <a:gd name="T24" fmla="*/ 69 w 173"/>
                <a:gd name="T25" fmla="*/ 157 h 174"/>
                <a:gd name="T26" fmla="*/ 35 w 173"/>
                <a:gd name="T27" fmla="*/ 157 h 174"/>
                <a:gd name="T28" fmla="*/ 28 w 173"/>
                <a:gd name="T29" fmla="*/ 165 h 174"/>
                <a:gd name="T30" fmla="*/ 28 w 173"/>
                <a:gd name="T31" fmla="*/ 174 h 174"/>
                <a:gd name="T32" fmla="*/ 146 w 173"/>
                <a:gd name="T33" fmla="*/ 174 h 174"/>
                <a:gd name="T34" fmla="*/ 146 w 173"/>
                <a:gd name="T35" fmla="*/ 165 h 174"/>
                <a:gd name="T36" fmla="*/ 138 w 173"/>
                <a:gd name="T37" fmla="*/ 157 h 174"/>
                <a:gd name="T38" fmla="*/ 19 w 173"/>
                <a:gd name="T39" fmla="*/ 116 h 174"/>
                <a:gd name="T40" fmla="*/ 19 w 173"/>
                <a:gd name="T41" fmla="*/ 18 h 174"/>
                <a:gd name="T42" fmla="*/ 155 w 173"/>
                <a:gd name="T43" fmla="*/ 18 h 174"/>
                <a:gd name="T44" fmla="*/ 155 w 173"/>
                <a:gd name="T45" fmla="*/ 116 h 174"/>
                <a:gd name="T46" fmla="*/ 19 w 173"/>
                <a:gd name="T47" fmla="*/ 11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174">
                  <a:moveTo>
                    <a:pt x="138" y="157"/>
                  </a:moveTo>
                  <a:cubicBezTo>
                    <a:pt x="105" y="157"/>
                    <a:pt x="105" y="157"/>
                    <a:pt x="105" y="157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1" y="134"/>
                    <a:pt x="173" y="131"/>
                    <a:pt x="173" y="128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2"/>
                    <a:pt x="171" y="0"/>
                    <a:pt x="1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4"/>
                    <a:pt x="7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1" y="157"/>
                    <a:pt x="28" y="160"/>
                    <a:pt x="28" y="165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0"/>
                    <a:pt x="142" y="157"/>
                    <a:pt x="138" y="157"/>
                  </a:cubicBezTo>
                  <a:close/>
                  <a:moveTo>
                    <a:pt x="19" y="116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16"/>
                    <a:pt x="155" y="116"/>
                    <a:pt x="155" y="116"/>
                  </a:cubicBezTo>
                  <a:lnTo>
                    <a:pt x="19" y="116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75" name="Freeform 120"/>
            <p:cNvSpPr>
              <a:spLocks noEditPoints="1"/>
            </p:cNvSpPr>
            <p:nvPr/>
          </p:nvSpPr>
          <p:spPr bwMode="auto">
            <a:xfrm>
              <a:off x="2038855" y="4101379"/>
              <a:ext cx="582613" cy="777875"/>
            </a:xfrm>
            <a:custGeom>
              <a:avLst/>
              <a:gdLst>
                <a:gd name="T0" fmla="*/ 147 w 155"/>
                <a:gd name="T1" fmla="*/ 0 h 207"/>
                <a:gd name="T2" fmla="*/ 8 w 155"/>
                <a:gd name="T3" fmla="*/ 0 h 207"/>
                <a:gd name="T4" fmla="*/ 0 w 155"/>
                <a:gd name="T5" fmla="*/ 7 h 207"/>
                <a:gd name="T6" fmla="*/ 0 w 155"/>
                <a:gd name="T7" fmla="*/ 29 h 207"/>
                <a:gd name="T8" fmla="*/ 64 w 155"/>
                <a:gd name="T9" fmla="*/ 29 h 207"/>
                <a:gd name="T10" fmla="*/ 75 w 155"/>
                <a:gd name="T11" fmla="*/ 40 h 207"/>
                <a:gd name="T12" fmla="*/ 75 w 155"/>
                <a:gd name="T13" fmla="*/ 162 h 207"/>
                <a:gd name="T14" fmla="*/ 64 w 155"/>
                <a:gd name="T15" fmla="*/ 173 h 207"/>
                <a:gd name="T16" fmla="*/ 7 w 155"/>
                <a:gd name="T17" fmla="*/ 173 h 207"/>
                <a:gd name="T18" fmla="*/ 7 w 155"/>
                <a:gd name="T19" fmla="*/ 186 h 207"/>
                <a:gd name="T20" fmla="*/ 35 w 155"/>
                <a:gd name="T21" fmla="*/ 186 h 207"/>
                <a:gd name="T22" fmla="*/ 48 w 155"/>
                <a:gd name="T23" fmla="*/ 199 h 207"/>
                <a:gd name="T24" fmla="*/ 48 w 155"/>
                <a:gd name="T25" fmla="*/ 207 h 207"/>
                <a:gd name="T26" fmla="*/ 147 w 155"/>
                <a:gd name="T27" fmla="*/ 207 h 207"/>
                <a:gd name="T28" fmla="*/ 155 w 155"/>
                <a:gd name="T29" fmla="*/ 200 h 207"/>
                <a:gd name="T30" fmla="*/ 155 w 155"/>
                <a:gd name="T31" fmla="*/ 7 h 207"/>
                <a:gd name="T32" fmla="*/ 147 w 155"/>
                <a:gd name="T33" fmla="*/ 0 h 207"/>
                <a:gd name="T34" fmla="*/ 100 w 155"/>
                <a:gd name="T35" fmla="*/ 114 h 207"/>
                <a:gd name="T36" fmla="*/ 89 w 155"/>
                <a:gd name="T37" fmla="*/ 103 h 207"/>
                <a:gd name="T38" fmla="*/ 100 w 155"/>
                <a:gd name="T39" fmla="*/ 93 h 207"/>
                <a:gd name="T40" fmla="*/ 111 w 155"/>
                <a:gd name="T41" fmla="*/ 103 h 207"/>
                <a:gd name="T42" fmla="*/ 100 w 155"/>
                <a:gd name="T43" fmla="*/ 114 h 207"/>
                <a:gd name="T44" fmla="*/ 132 w 155"/>
                <a:gd name="T45" fmla="*/ 114 h 207"/>
                <a:gd name="T46" fmla="*/ 121 w 155"/>
                <a:gd name="T47" fmla="*/ 103 h 207"/>
                <a:gd name="T48" fmla="*/ 132 w 155"/>
                <a:gd name="T49" fmla="*/ 93 h 207"/>
                <a:gd name="T50" fmla="*/ 143 w 155"/>
                <a:gd name="T51" fmla="*/ 103 h 207"/>
                <a:gd name="T52" fmla="*/ 132 w 155"/>
                <a:gd name="T53" fmla="*/ 114 h 207"/>
                <a:gd name="T54" fmla="*/ 143 w 155"/>
                <a:gd name="T55" fmla="*/ 75 h 207"/>
                <a:gd name="T56" fmla="*/ 138 w 155"/>
                <a:gd name="T57" fmla="*/ 80 h 207"/>
                <a:gd name="T58" fmla="*/ 84 w 155"/>
                <a:gd name="T59" fmla="*/ 80 h 207"/>
                <a:gd name="T60" fmla="*/ 84 w 155"/>
                <a:gd name="T61" fmla="*/ 34 h 207"/>
                <a:gd name="T62" fmla="*/ 138 w 155"/>
                <a:gd name="T63" fmla="*/ 34 h 207"/>
                <a:gd name="T64" fmla="*/ 143 w 155"/>
                <a:gd name="T65" fmla="*/ 39 h 207"/>
                <a:gd name="T66" fmla="*/ 143 w 155"/>
                <a:gd name="T67" fmla="*/ 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" h="207">
                  <a:moveTo>
                    <a:pt x="1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0" y="29"/>
                    <a:pt x="75" y="34"/>
                    <a:pt x="75" y="40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168"/>
                    <a:pt x="70" y="173"/>
                    <a:pt x="64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42" y="186"/>
                    <a:pt x="48" y="192"/>
                    <a:pt x="48" y="19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1" y="207"/>
                    <a:pt x="155" y="204"/>
                    <a:pt x="155" y="200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5" y="3"/>
                    <a:pt x="151" y="0"/>
                    <a:pt x="147" y="0"/>
                  </a:cubicBezTo>
                  <a:close/>
                  <a:moveTo>
                    <a:pt x="100" y="114"/>
                  </a:moveTo>
                  <a:cubicBezTo>
                    <a:pt x="94" y="114"/>
                    <a:pt x="89" y="109"/>
                    <a:pt x="89" y="103"/>
                  </a:cubicBezTo>
                  <a:cubicBezTo>
                    <a:pt x="89" y="98"/>
                    <a:pt x="94" y="93"/>
                    <a:pt x="100" y="93"/>
                  </a:cubicBezTo>
                  <a:cubicBezTo>
                    <a:pt x="106" y="93"/>
                    <a:pt x="111" y="98"/>
                    <a:pt x="111" y="103"/>
                  </a:cubicBezTo>
                  <a:cubicBezTo>
                    <a:pt x="111" y="109"/>
                    <a:pt x="106" y="114"/>
                    <a:pt x="100" y="114"/>
                  </a:cubicBezTo>
                  <a:close/>
                  <a:moveTo>
                    <a:pt x="132" y="114"/>
                  </a:moveTo>
                  <a:cubicBezTo>
                    <a:pt x="126" y="114"/>
                    <a:pt x="121" y="109"/>
                    <a:pt x="121" y="103"/>
                  </a:cubicBezTo>
                  <a:cubicBezTo>
                    <a:pt x="121" y="98"/>
                    <a:pt x="126" y="93"/>
                    <a:pt x="132" y="93"/>
                  </a:cubicBezTo>
                  <a:cubicBezTo>
                    <a:pt x="138" y="93"/>
                    <a:pt x="143" y="98"/>
                    <a:pt x="143" y="103"/>
                  </a:cubicBezTo>
                  <a:cubicBezTo>
                    <a:pt x="143" y="109"/>
                    <a:pt x="138" y="114"/>
                    <a:pt x="132" y="114"/>
                  </a:cubicBezTo>
                  <a:close/>
                  <a:moveTo>
                    <a:pt x="143" y="75"/>
                  </a:moveTo>
                  <a:cubicBezTo>
                    <a:pt x="143" y="78"/>
                    <a:pt x="140" y="80"/>
                    <a:pt x="138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0" y="34"/>
                    <a:pt x="143" y="37"/>
                    <a:pt x="143" y="39"/>
                  </a:cubicBezTo>
                  <a:lnTo>
                    <a:pt x="143" y="7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4" name="文本框 20"/>
          <p:cNvSpPr txBox="1"/>
          <p:nvPr/>
        </p:nvSpPr>
        <p:spPr>
          <a:xfrm>
            <a:off x="2000250" y="394970"/>
            <a:ext cx="50139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defTabSz="685800"/>
            <a:r>
              <a:rPr lang="en-US" altLang="zh-CN" sz="4800" b="1" u="sng" dirty="0">
                <a:solidFill>
                  <a:srgbClr val="F2F2F2"/>
                </a:solidFill>
                <a:latin typeface="Arial" panose="020B0604020202020204" pitchFamily="34" charset="0"/>
                <a:ea typeface="方正兰亭细黑_GBK" panose="02000000000000000000" pitchFamily="2" charset="-122"/>
              </a:rPr>
              <a:t>AI HYPOTHESIS</a:t>
            </a:r>
            <a:endParaRPr lang="en-US" altLang="zh-CN" sz="4800" b="1" u="sng" dirty="0">
              <a:solidFill>
                <a:srgbClr val="F2F2F2"/>
              </a:solidFill>
              <a:latin typeface="Arial" panose="020B0604020202020204" pitchFamily="34" charset="0"/>
              <a:ea typeface="方正兰亭细黑_GBK" panose="02000000000000000000" pitchFamily="2" charset="-122"/>
            </a:endParaRPr>
          </a:p>
        </p:txBody>
      </p:sp>
      <p:sp>
        <p:nvSpPr>
          <p:cNvPr id="22" name="Freeform 145"/>
          <p:cNvSpPr>
            <a:spLocks noEditPoints="1"/>
          </p:cNvSpPr>
          <p:nvPr/>
        </p:nvSpPr>
        <p:spPr bwMode="auto">
          <a:xfrm>
            <a:off x="123825" y="0"/>
            <a:ext cx="1518285" cy="1424940"/>
          </a:xfrm>
          <a:custGeom>
            <a:avLst/>
            <a:gdLst>
              <a:gd name="T0" fmla="*/ 101 w 238"/>
              <a:gd name="T1" fmla="*/ 32 h 203"/>
              <a:gd name="T2" fmla="*/ 188 w 238"/>
              <a:gd name="T3" fmla="*/ 87 h 203"/>
              <a:gd name="T4" fmla="*/ 234 w 238"/>
              <a:gd name="T5" fmla="*/ 141 h 203"/>
              <a:gd name="T6" fmla="*/ 140 w 238"/>
              <a:gd name="T7" fmla="*/ 201 h 203"/>
              <a:gd name="T8" fmla="*/ 32 w 238"/>
              <a:gd name="T9" fmla="*/ 188 h 203"/>
              <a:gd name="T10" fmla="*/ 6 w 238"/>
              <a:gd name="T11" fmla="*/ 171 h 203"/>
              <a:gd name="T12" fmla="*/ 21 w 238"/>
              <a:gd name="T13" fmla="*/ 138 h 203"/>
              <a:gd name="T14" fmla="*/ 13 w 238"/>
              <a:gd name="T15" fmla="*/ 118 h 203"/>
              <a:gd name="T16" fmla="*/ 47 w 238"/>
              <a:gd name="T17" fmla="*/ 85 h 203"/>
              <a:gd name="T18" fmla="*/ 79 w 238"/>
              <a:gd name="T19" fmla="*/ 36 h 203"/>
              <a:gd name="T20" fmla="*/ 82 w 238"/>
              <a:gd name="T21" fmla="*/ 20 h 203"/>
              <a:gd name="T22" fmla="*/ 91 w 238"/>
              <a:gd name="T23" fmla="*/ 12 h 203"/>
              <a:gd name="T24" fmla="*/ 129 w 238"/>
              <a:gd name="T25" fmla="*/ 6 h 203"/>
              <a:gd name="T26" fmla="*/ 107 w 238"/>
              <a:gd name="T27" fmla="*/ 4 h 203"/>
              <a:gd name="T28" fmla="*/ 84 w 238"/>
              <a:gd name="T29" fmla="*/ 33 h 203"/>
              <a:gd name="T30" fmla="*/ 97 w 238"/>
              <a:gd name="T31" fmla="*/ 19 h 203"/>
              <a:gd name="T32" fmla="*/ 108 w 238"/>
              <a:gd name="T33" fmla="*/ 16 h 203"/>
              <a:gd name="T34" fmla="*/ 91 w 238"/>
              <a:gd name="T35" fmla="*/ 28 h 203"/>
              <a:gd name="T36" fmla="*/ 99 w 238"/>
              <a:gd name="T37" fmla="*/ 30 h 203"/>
              <a:gd name="T38" fmla="*/ 81 w 238"/>
              <a:gd name="T39" fmla="*/ 6 h 203"/>
              <a:gd name="T40" fmla="*/ 82 w 238"/>
              <a:gd name="T41" fmla="*/ 32 h 203"/>
              <a:gd name="T42" fmla="*/ 109 w 238"/>
              <a:gd name="T43" fmla="*/ 101 h 203"/>
              <a:gd name="T44" fmla="*/ 93 w 238"/>
              <a:gd name="T45" fmla="*/ 36 h 203"/>
              <a:gd name="T46" fmla="*/ 80 w 238"/>
              <a:gd name="T47" fmla="*/ 41 h 203"/>
              <a:gd name="T48" fmla="*/ 55 w 238"/>
              <a:gd name="T49" fmla="*/ 95 h 203"/>
              <a:gd name="T50" fmla="*/ 95 w 238"/>
              <a:gd name="T51" fmla="*/ 96 h 203"/>
              <a:gd name="T52" fmla="*/ 25 w 238"/>
              <a:gd name="T53" fmla="*/ 107 h 203"/>
              <a:gd name="T54" fmla="*/ 137 w 238"/>
              <a:gd name="T55" fmla="*/ 124 h 203"/>
              <a:gd name="T56" fmla="*/ 201 w 238"/>
              <a:gd name="T57" fmla="*/ 90 h 203"/>
              <a:gd name="T58" fmla="*/ 132 w 238"/>
              <a:gd name="T59" fmla="*/ 85 h 203"/>
              <a:gd name="T60" fmla="*/ 90 w 238"/>
              <a:gd name="T61" fmla="*/ 110 h 203"/>
              <a:gd name="T62" fmla="*/ 190 w 238"/>
              <a:gd name="T63" fmla="*/ 126 h 203"/>
              <a:gd name="T64" fmla="*/ 200 w 238"/>
              <a:gd name="T65" fmla="*/ 97 h 203"/>
              <a:gd name="T66" fmla="*/ 87 w 238"/>
              <a:gd name="T67" fmla="*/ 106 h 203"/>
              <a:gd name="T68" fmla="*/ 80 w 238"/>
              <a:gd name="T69" fmla="*/ 107 h 203"/>
              <a:gd name="T70" fmla="*/ 146 w 238"/>
              <a:gd name="T71" fmla="*/ 154 h 203"/>
              <a:gd name="T72" fmla="*/ 85 w 238"/>
              <a:gd name="T73" fmla="*/ 147 h 203"/>
              <a:gd name="T74" fmla="*/ 93 w 238"/>
              <a:gd name="T75" fmla="*/ 158 h 203"/>
              <a:gd name="T76" fmla="*/ 170 w 238"/>
              <a:gd name="T77" fmla="*/ 150 h 203"/>
              <a:gd name="T78" fmla="*/ 229 w 238"/>
              <a:gd name="T79" fmla="*/ 143 h 203"/>
              <a:gd name="T80" fmla="*/ 15 w 238"/>
              <a:gd name="T81" fmla="*/ 120 h 203"/>
              <a:gd name="T82" fmla="*/ 48 w 238"/>
              <a:gd name="T83" fmla="*/ 131 h 203"/>
              <a:gd name="T84" fmla="*/ 95 w 238"/>
              <a:gd name="T85" fmla="*/ 142 h 203"/>
              <a:gd name="T86" fmla="*/ 123 w 238"/>
              <a:gd name="T87" fmla="*/ 137 h 203"/>
              <a:gd name="T88" fmla="*/ 135 w 238"/>
              <a:gd name="T89" fmla="*/ 130 h 203"/>
              <a:gd name="T90" fmla="*/ 229 w 238"/>
              <a:gd name="T91" fmla="*/ 133 h 203"/>
              <a:gd name="T92" fmla="*/ 216 w 238"/>
              <a:gd name="T93" fmla="*/ 122 h 203"/>
              <a:gd name="T94" fmla="*/ 143 w 238"/>
              <a:gd name="T95" fmla="*/ 151 h 203"/>
              <a:gd name="T96" fmla="*/ 135 w 238"/>
              <a:gd name="T97" fmla="*/ 149 h 203"/>
              <a:gd name="T98" fmla="*/ 69 w 238"/>
              <a:gd name="T99" fmla="*/ 142 h 203"/>
              <a:gd name="T100" fmla="*/ 135 w 238"/>
              <a:gd name="T101" fmla="*/ 149 h 203"/>
              <a:gd name="T102" fmla="*/ 37 w 238"/>
              <a:gd name="T103" fmla="*/ 154 h 203"/>
              <a:gd name="T104" fmla="*/ 13 w 238"/>
              <a:gd name="T105" fmla="*/ 157 h 203"/>
              <a:gd name="T106" fmla="*/ 10 w 238"/>
              <a:gd name="T107" fmla="*/ 175 h 203"/>
              <a:gd name="T108" fmla="*/ 98 w 238"/>
              <a:gd name="T109" fmla="*/ 182 h 203"/>
              <a:gd name="T110" fmla="*/ 115 w 238"/>
              <a:gd name="T111" fmla="*/ 171 h 203"/>
              <a:gd name="T112" fmla="*/ 74 w 238"/>
              <a:gd name="T113" fmla="*/ 163 h 203"/>
              <a:gd name="T114" fmla="*/ 165 w 238"/>
              <a:gd name="T115" fmla="*/ 155 h 203"/>
              <a:gd name="T116" fmla="*/ 160 w 238"/>
              <a:gd name="T117" fmla="*/ 158 h 203"/>
              <a:gd name="T118" fmla="*/ 148 w 238"/>
              <a:gd name="T119" fmla="*/ 165 h 203"/>
              <a:gd name="T120" fmla="*/ 144 w 238"/>
              <a:gd name="T121" fmla="*/ 197 h 203"/>
              <a:gd name="T122" fmla="*/ 53 w 238"/>
              <a:gd name="T123" fmla="*/ 186 h 203"/>
              <a:gd name="T124" fmla="*/ 143 w 238"/>
              <a:gd name="T125" fmla="*/ 20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203">
                <a:moveTo>
                  <a:pt x="137" y="9"/>
                </a:moveTo>
                <a:cubicBezTo>
                  <a:pt x="138" y="10"/>
                  <a:pt x="137" y="11"/>
                  <a:pt x="136" y="12"/>
                </a:cubicBezTo>
                <a:cubicBezTo>
                  <a:pt x="134" y="14"/>
                  <a:pt x="132" y="16"/>
                  <a:pt x="131" y="18"/>
                </a:cubicBezTo>
                <a:cubicBezTo>
                  <a:pt x="128" y="20"/>
                  <a:pt x="123" y="21"/>
                  <a:pt x="119" y="22"/>
                </a:cubicBezTo>
                <a:cubicBezTo>
                  <a:pt x="117" y="29"/>
                  <a:pt x="111" y="32"/>
                  <a:pt x="104" y="28"/>
                </a:cubicBezTo>
                <a:cubicBezTo>
                  <a:pt x="103" y="29"/>
                  <a:pt x="102" y="31"/>
                  <a:pt x="101" y="32"/>
                </a:cubicBezTo>
                <a:cubicBezTo>
                  <a:pt x="97" y="34"/>
                  <a:pt x="92" y="32"/>
                  <a:pt x="89" y="35"/>
                </a:cubicBezTo>
                <a:cubicBezTo>
                  <a:pt x="101" y="32"/>
                  <a:pt x="114" y="36"/>
                  <a:pt x="121" y="43"/>
                </a:cubicBezTo>
                <a:cubicBezTo>
                  <a:pt x="128" y="54"/>
                  <a:pt x="126" y="73"/>
                  <a:pt x="121" y="86"/>
                </a:cubicBezTo>
                <a:cubicBezTo>
                  <a:pt x="130" y="81"/>
                  <a:pt x="143" y="84"/>
                  <a:pt x="155" y="85"/>
                </a:cubicBezTo>
                <a:cubicBezTo>
                  <a:pt x="162" y="86"/>
                  <a:pt x="168" y="86"/>
                  <a:pt x="175" y="86"/>
                </a:cubicBezTo>
                <a:cubicBezTo>
                  <a:pt x="180" y="86"/>
                  <a:pt x="184" y="87"/>
                  <a:pt x="188" y="87"/>
                </a:cubicBezTo>
                <a:cubicBezTo>
                  <a:pt x="194" y="87"/>
                  <a:pt x="204" y="89"/>
                  <a:pt x="210" y="87"/>
                </a:cubicBezTo>
                <a:cubicBezTo>
                  <a:pt x="212" y="87"/>
                  <a:pt x="213" y="88"/>
                  <a:pt x="214" y="88"/>
                </a:cubicBezTo>
                <a:cubicBezTo>
                  <a:pt x="216" y="89"/>
                  <a:pt x="218" y="90"/>
                  <a:pt x="220" y="91"/>
                </a:cubicBezTo>
                <a:cubicBezTo>
                  <a:pt x="222" y="95"/>
                  <a:pt x="223" y="102"/>
                  <a:pt x="220" y="106"/>
                </a:cubicBezTo>
                <a:cubicBezTo>
                  <a:pt x="223" y="107"/>
                  <a:pt x="228" y="107"/>
                  <a:pt x="229" y="107"/>
                </a:cubicBezTo>
                <a:cubicBezTo>
                  <a:pt x="237" y="113"/>
                  <a:pt x="238" y="130"/>
                  <a:pt x="234" y="141"/>
                </a:cubicBezTo>
                <a:cubicBezTo>
                  <a:pt x="215" y="157"/>
                  <a:pt x="194" y="172"/>
                  <a:pt x="173" y="186"/>
                </a:cubicBezTo>
                <a:cubicBezTo>
                  <a:pt x="172" y="187"/>
                  <a:pt x="172" y="187"/>
                  <a:pt x="172" y="188"/>
                </a:cubicBezTo>
                <a:cubicBezTo>
                  <a:pt x="171" y="188"/>
                  <a:pt x="171" y="188"/>
                  <a:pt x="170" y="188"/>
                </a:cubicBezTo>
                <a:cubicBezTo>
                  <a:pt x="165" y="192"/>
                  <a:pt x="159" y="195"/>
                  <a:pt x="153" y="199"/>
                </a:cubicBezTo>
                <a:cubicBezTo>
                  <a:pt x="152" y="200"/>
                  <a:pt x="149" y="202"/>
                  <a:pt x="148" y="203"/>
                </a:cubicBezTo>
                <a:cubicBezTo>
                  <a:pt x="145" y="203"/>
                  <a:pt x="143" y="202"/>
                  <a:pt x="140" y="201"/>
                </a:cubicBezTo>
                <a:cubicBezTo>
                  <a:pt x="138" y="201"/>
                  <a:pt x="135" y="202"/>
                  <a:pt x="133" y="201"/>
                </a:cubicBezTo>
                <a:cubicBezTo>
                  <a:pt x="130" y="201"/>
                  <a:pt x="128" y="201"/>
                  <a:pt x="126" y="200"/>
                </a:cubicBezTo>
                <a:cubicBezTo>
                  <a:pt x="117" y="199"/>
                  <a:pt x="105" y="198"/>
                  <a:pt x="96" y="198"/>
                </a:cubicBezTo>
                <a:cubicBezTo>
                  <a:pt x="87" y="197"/>
                  <a:pt x="80" y="197"/>
                  <a:pt x="73" y="196"/>
                </a:cubicBezTo>
                <a:cubicBezTo>
                  <a:pt x="66" y="195"/>
                  <a:pt x="58" y="192"/>
                  <a:pt x="50" y="191"/>
                </a:cubicBezTo>
                <a:cubicBezTo>
                  <a:pt x="44" y="190"/>
                  <a:pt x="39" y="189"/>
                  <a:pt x="32" y="188"/>
                </a:cubicBezTo>
                <a:cubicBezTo>
                  <a:pt x="27" y="187"/>
                  <a:pt x="20" y="185"/>
                  <a:pt x="13" y="184"/>
                </a:cubicBezTo>
                <a:cubicBezTo>
                  <a:pt x="12" y="183"/>
                  <a:pt x="10" y="183"/>
                  <a:pt x="9" y="183"/>
                </a:cubicBezTo>
                <a:cubicBezTo>
                  <a:pt x="7" y="183"/>
                  <a:pt x="6" y="182"/>
                  <a:pt x="5" y="182"/>
                </a:cubicBezTo>
                <a:cubicBezTo>
                  <a:pt x="3" y="182"/>
                  <a:pt x="2" y="183"/>
                  <a:pt x="0" y="182"/>
                </a:cubicBezTo>
                <a:cubicBezTo>
                  <a:pt x="0" y="178"/>
                  <a:pt x="4" y="175"/>
                  <a:pt x="8" y="175"/>
                </a:cubicBezTo>
                <a:cubicBezTo>
                  <a:pt x="8" y="173"/>
                  <a:pt x="6" y="173"/>
                  <a:pt x="6" y="171"/>
                </a:cubicBezTo>
                <a:cubicBezTo>
                  <a:pt x="6" y="169"/>
                  <a:pt x="8" y="168"/>
                  <a:pt x="9" y="166"/>
                </a:cubicBezTo>
                <a:cubicBezTo>
                  <a:pt x="7" y="161"/>
                  <a:pt x="11" y="157"/>
                  <a:pt x="8" y="153"/>
                </a:cubicBezTo>
                <a:cubicBezTo>
                  <a:pt x="8" y="152"/>
                  <a:pt x="9" y="152"/>
                  <a:pt x="9" y="151"/>
                </a:cubicBezTo>
                <a:cubicBezTo>
                  <a:pt x="6" y="151"/>
                  <a:pt x="3" y="151"/>
                  <a:pt x="1" y="149"/>
                </a:cubicBezTo>
                <a:cubicBezTo>
                  <a:pt x="1" y="148"/>
                  <a:pt x="1" y="147"/>
                  <a:pt x="2" y="146"/>
                </a:cubicBezTo>
                <a:cubicBezTo>
                  <a:pt x="8" y="143"/>
                  <a:pt x="16" y="141"/>
                  <a:pt x="21" y="138"/>
                </a:cubicBezTo>
                <a:cubicBezTo>
                  <a:pt x="19" y="137"/>
                  <a:pt x="15" y="137"/>
                  <a:pt x="12" y="137"/>
                </a:cubicBezTo>
                <a:cubicBezTo>
                  <a:pt x="11" y="136"/>
                  <a:pt x="10" y="136"/>
                  <a:pt x="9" y="136"/>
                </a:cubicBezTo>
                <a:cubicBezTo>
                  <a:pt x="7" y="135"/>
                  <a:pt x="5" y="136"/>
                  <a:pt x="5" y="133"/>
                </a:cubicBezTo>
                <a:cubicBezTo>
                  <a:pt x="6" y="132"/>
                  <a:pt x="8" y="130"/>
                  <a:pt x="10" y="130"/>
                </a:cubicBezTo>
                <a:cubicBezTo>
                  <a:pt x="10" y="126"/>
                  <a:pt x="14" y="124"/>
                  <a:pt x="12" y="121"/>
                </a:cubicBezTo>
                <a:cubicBezTo>
                  <a:pt x="12" y="119"/>
                  <a:pt x="13" y="119"/>
                  <a:pt x="13" y="118"/>
                </a:cubicBezTo>
                <a:cubicBezTo>
                  <a:pt x="13" y="117"/>
                  <a:pt x="11" y="115"/>
                  <a:pt x="12" y="114"/>
                </a:cubicBezTo>
                <a:cubicBezTo>
                  <a:pt x="11" y="114"/>
                  <a:pt x="10" y="113"/>
                  <a:pt x="9" y="112"/>
                </a:cubicBezTo>
                <a:cubicBezTo>
                  <a:pt x="9" y="111"/>
                  <a:pt x="10" y="109"/>
                  <a:pt x="11" y="108"/>
                </a:cubicBezTo>
                <a:cubicBezTo>
                  <a:pt x="13" y="107"/>
                  <a:pt x="19" y="107"/>
                  <a:pt x="22" y="106"/>
                </a:cubicBezTo>
                <a:cubicBezTo>
                  <a:pt x="34" y="104"/>
                  <a:pt x="45" y="103"/>
                  <a:pt x="55" y="98"/>
                </a:cubicBezTo>
                <a:cubicBezTo>
                  <a:pt x="52" y="95"/>
                  <a:pt x="49" y="90"/>
                  <a:pt x="47" y="85"/>
                </a:cubicBezTo>
                <a:cubicBezTo>
                  <a:pt x="44" y="81"/>
                  <a:pt x="42" y="75"/>
                  <a:pt x="41" y="69"/>
                </a:cubicBezTo>
                <a:cubicBezTo>
                  <a:pt x="40" y="64"/>
                  <a:pt x="42" y="58"/>
                  <a:pt x="43" y="52"/>
                </a:cubicBezTo>
                <a:cubicBezTo>
                  <a:pt x="45" y="44"/>
                  <a:pt x="50" y="36"/>
                  <a:pt x="59" y="34"/>
                </a:cubicBezTo>
                <a:cubicBezTo>
                  <a:pt x="60" y="34"/>
                  <a:pt x="61" y="35"/>
                  <a:pt x="62" y="34"/>
                </a:cubicBezTo>
                <a:cubicBezTo>
                  <a:pt x="63" y="34"/>
                  <a:pt x="65" y="34"/>
                  <a:pt x="66" y="34"/>
                </a:cubicBezTo>
                <a:cubicBezTo>
                  <a:pt x="70" y="33"/>
                  <a:pt x="75" y="35"/>
                  <a:pt x="79" y="36"/>
                </a:cubicBezTo>
                <a:cubicBezTo>
                  <a:pt x="78" y="32"/>
                  <a:pt x="78" y="28"/>
                  <a:pt x="78" y="23"/>
                </a:cubicBezTo>
                <a:cubicBezTo>
                  <a:pt x="78" y="20"/>
                  <a:pt x="77" y="18"/>
                  <a:pt x="77" y="15"/>
                </a:cubicBezTo>
                <a:cubicBezTo>
                  <a:pt x="77" y="13"/>
                  <a:pt x="78" y="11"/>
                  <a:pt x="78" y="9"/>
                </a:cubicBezTo>
                <a:cubicBezTo>
                  <a:pt x="78" y="7"/>
                  <a:pt x="77" y="6"/>
                  <a:pt x="78" y="5"/>
                </a:cubicBezTo>
                <a:cubicBezTo>
                  <a:pt x="80" y="4"/>
                  <a:pt x="83" y="4"/>
                  <a:pt x="85" y="5"/>
                </a:cubicBezTo>
                <a:cubicBezTo>
                  <a:pt x="85" y="10"/>
                  <a:pt x="82" y="14"/>
                  <a:pt x="82" y="20"/>
                </a:cubicBezTo>
                <a:cubicBezTo>
                  <a:pt x="82" y="23"/>
                  <a:pt x="82" y="26"/>
                  <a:pt x="82" y="30"/>
                </a:cubicBezTo>
                <a:cubicBezTo>
                  <a:pt x="82" y="30"/>
                  <a:pt x="82" y="30"/>
                  <a:pt x="82" y="30"/>
                </a:cubicBezTo>
                <a:cubicBezTo>
                  <a:pt x="83" y="27"/>
                  <a:pt x="83" y="23"/>
                  <a:pt x="84" y="21"/>
                </a:cubicBezTo>
                <a:cubicBezTo>
                  <a:pt x="85" y="20"/>
                  <a:pt x="86" y="19"/>
                  <a:pt x="87" y="19"/>
                </a:cubicBezTo>
                <a:cubicBezTo>
                  <a:pt x="88" y="18"/>
                  <a:pt x="88" y="18"/>
                  <a:pt x="89" y="17"/>
                </a:cubicBezTo>
                <a:cubicBezTo>
                  <a:pt x="90" y="16"/>
                  <a:pt x="90" y="14"/>
                  <a:pt x="91" y="12"/>
                </a:cubicBezTo>
                <a:cubicBezTo>
                  <a:pt x="92" y="11"/>
                  <a:pt x="94" y="9"/>
                  <a:pt x="95" y="9"/>
                </a:cubicBezTo>
                <a:cubicBezTo>
                  <a:pt x="97" y="8"/>
                  <a:pt x="99" y="9"/>
                  <a:pt x="101" y="8"/>
                </a:cubicBezTo>
                <a:cubicBezTo>
                  <a:pt x="104" y="6"/>
                  <a:pt x="104" y="4"/>
                  <a:pt x="106" y="2"/>
                </a:cubicBezTo>
                <a:cubicBezTo>
                  <a:pt x="109" y="1"/>
                  <a:pt x="114" y="0"/>
                  <a:pt x="116" y="2"/>
                </a:cubicBezTo>
                <a:cubicBezTo>
                  <a:pt x="118" y="3"/>
                  <a:pt x="119" y="6"/>
                  <a:pt x="121" y="6"/>
                </a:cubicBezTo>
                <a:cubicBezTo>
                  <a:pt x="123" y="6"/>
                  <a:pt x="126" y="6"/>
                  <a:pt x="129" y="6"/>
                </a:cubicBezTo>
                <a:cubicBezTo>
                  <a:pt x="131" y="6"/>
                  <a:pt x="133" y="7"/>
                  <a:pt x="135" y="8"/>
                </a:cubicBezTo>
                <a:cubicBezTo>
                  <a:pt x="136" y="8"/>
                  <a:pt x="137" y="8"/>
                  <a:pt x="137" y="9"/>
                </a:cubicBezTo>
                <a:close/>
                <a:moveTo>
                  <a:pt x="125" y="7"/>
                </a:moveTo>
                <a:cubicBezTo>
                  <a:pt x="124" y="7"/>
                  <a:pt x="122" y="8"/>
                  <a:pt x="121" y="8"/>
                </a:cubicBezTo>
                <a:cubicBezTo>
                  <a:pt x="119" y="8"/>
                  <a:pt x="119" y="6"/>
                  <a:pt x="117" y="6"/>
                </a:cubicBezTo>
                <a:cubicBezTo>
                  <a:pt x="115" y="3"/>
                  <a:pt x="112" y="3"/>
                  <a:pt x="107" y="4"/>
                </a:cubicBezTo>
                <a:cubicBezTo>
                  <a:pt x="104" y="6"/>
                  <a:pt x="102" y="11"/>
                  <a:pt x="97" y="10"/>
                </a:cubicBezTo>
                <a:cubicBezTo>
                  <a:pt x="96" y="11"/>
                  <a:pt x="95" y="11"/>
                  <a:pt x="95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12"/>
                  <a:pt x="94" y="12"/>
                  <a:pt x="93" y="12"/>
                </a:cubicBezTo>
                <a:cubicBezTo>
                  <a:pt x="92" y="16"/>
                  <a:pt x="90" y="19"/>
                  <a:pt x="87" y="21"/>
                </a:cubicBezTo>
                <a:cubicBezTo>
                  <a:pt x="84" y="24"/>
                  <a:pt x="84" y="30"/>
                  <a:pt x="84" y="33"/>
                </a:cubicBezTo>
                <a:cubicBezTo>
                  <a:pt x="85" y="31"/>
                  <a:pt x="88" y="29"/>
                  <a:pt x="89" y="26"/>
                </a:cubicBezTo>
                <a:cubicBezTo>
                  <a:pt x="90" y="24"/>
                  <a:pt x="90" y="21"/>
                  <a:pt x="92" y="20"/>
                </a:cubicBezTo>
                <a:cubicBezTo>
                  <a:pt x="91" y="22"/>
                  <a:pt x="90" y="23"/>
                  <a:pt x="91" y="24"/>
                </a:cubicBezTo>
                <a:cubicBezTo>
                  <a:pt x="92" y="22"/>
                  <a:pt x="94" y="21"/>
                  <a:pt x="95" y="20"/>
                </a:cubicBezTo>
                <a:cubicBezTo>
                  <a:pt x="95" y="18"/>
                  <a:pt x="97" y="14"/>
                  <a:pt x="98" y="14"/>
                </a:cubicBezTo>
                <a:cubicBezTo>
                  <a:pt x="98" y="16"/>
                  <a:pt x="97" y="17"/>
                  <a:pt x="97" y="19"/>
                </a:cubicBezTo>
                <a:cubicBezTo>
                  <a:pt x="99" y="18"/>
                  <a:pt x="102" y="15"/>
                  <a:pt x="105" y="15"/>
                </a:cubicBezTo>
                <a:cubicBezTo>
                  <a:pt x="107" y="13"/>
                  <a:pt x="111" y="12"/>
                  <a:pt x="113" y="11"/>
                </a:cubicBezTo>
                <a:cubicBezTo>
                  <a:pt x="112" y="12"/>
                  <a:pt x="111" y="13"/>
                  <a:pt x="110" y="14"/>
                </a:cubicBezTo>
                <a:cubicBezTo>
                  <a:pt x="113" y="13"/>
                  <a:pt x="117" y="14"/>
                  <a:pt x="121" y="13"/>
                </a:cubicBezTo>
                <a:cubicBezTo>
                  <a:pt x="125" y="12"/>
                  <a:pt x="128" y="10"/>
                  <a:pt x="131" y="10"/>
                </a:cubicBezTo>
                <a:cubicBezTo>
                  <a:pt x="126" y="16"/>
                  <a:pt x="115" y="14"/>
                  <a:pt x="108" y="16"/>
                </a:cubicBezTo>
                <a:cubicBezTo>
                  <a:pt x="110" y="18"/>
                  <a:pt x="114" y="19"/>
                  <a:pt x="115" y="21"/>
                </a:cubicBezTo>
                <a:cubicBezTo>
                  <a:pt x="112" y="20"/>
                  <a:pt x="109" y="18"/>
                  <a:pt x="105" y="17"/>
                </a:cubicBezTo>
                <a:cubicBezTo>
                  <a:pt x="103" y="17"/>
                  <a:pt x="101" y="19"/>
                  <a:pt x="98" y="20"/>
                </a:cubicBezTo>
                <a:cubicBezTo>
                  <a:pt x="101" y="21"/>
                  <a:pt x="104" y="22"/>
                  <a:pt x="106" y="23"/>
                </a:cubicBezTo>
                <a:cubicBezTo>
                  <a:pt x="103" y="24"/>
                  <a:pt x="99" y="21"/>
                  <a:pt x="96" y="22"/>
                </a:cubicBezTo>
                <a:cubicBezTo>
                  <a:pt x="94" y="23"/>
                  <a:pt x="92" y="25"/>
                  <a:pt x="91" y="28"/>
                </a:cubicBezTo>
                <a:cubicBezTo>
                  <a:pt x="93" y="27"/>
                  <a:pt x="97" y="26"/>
                  <a:pt x="99" y="28"/>
                </a:cubicBezTo>
                <a:cubicBezTo>
                  <a:pt x="95" y="27"/>
                  <a:pt x="92" y="29"/>
                  <a:pt x="89" y="30"/>
                </a:cubicBezTo>
                <a:cubicBezTo>
                  <a:pt x="87" y="32"/>
                  <a:pt x="85" y="35"/>
                  <a:pt x="85" y="38"/>
                </a:cubicBezTo>
                <a:cubicBezTo>
                  <a:pt x="85" y="37"/>
                  <a:pt x="86" y="36"/>
                  <a:pt x="86" y="35"/>
                </a:cubicBezTo>
                <a:cubicBezTo>
                  <a:pt x="88" y="34"/>
                  <a:pt x="89" y="32"/>
                  <a:pt x="92" y="31"/>
                </a:cubicBezTo>
                <a:cubicBezTo>
                  <a:pt x="94" y="31"/>
                  <a:pt x="97" y="31"/>
                  <a:pt x="99" y="30"/>
                </a:cubicBezTo>
                <a:cubicBezTo>
                  <a:pt x="101" y="29"/>
                  <a:pt x="102" y="26"/>
                  <a:pt x="105" y="26"/>
                </a:cubicBezTo>
                <a:cubicBezTo>
                  <a:pt x="110" y="30"/>
                  <a:pt x="116" y="27"/>
                  <a:pt x="117" y="21"/>
                </a:cubicBezTo>
                <a:cubicBezTo>
                  <a:pt x="119" y="19"/>
                  <a:pt x="123" y="20"/>
                  <a:pt x="125" y="19"/>
                </a:cubicBezTo>
                <a:cubicBezTo>
                  <a:pt x="130" y="17"/>
                  <a:pt x="132" y="13"/>
                  <a:pt x="134" y="10"/>
                </a:cubicBezTo>
                <a:cubicBezTo>
                  <a:pt x="131" y="9"/>
                  <a:pt x="129" y="7"/>
                  <a:pt x="125" y="7"/>
                </a:cubicBezTo>
                <a:close/>
                <a:moveTo>
                  <a:pt x="81" y="6"/>
                </a:moveTo>
                <a:cubicBezTo>
                  <a:pt x="78" y="12"/>
                  <a:pt x="79" y="22"/>
                  <a:pt x="80" y="29"/>
                </a:cubicBezTo>
                <a:cubicBezTo>
                  <a:pt x="81" y="23"/>
                  <a:pt x="80" y="16"/>
                  <a:pt x="82" y="11"/>
                </a:cubicBezTo>
                <a:cubicBezTo>
                  <a:pt x="82" y="9"/>
                  <a:pt x="84" y="8"/>
                  <a:pt x="82" y="6"/>
                </a:cubicBezTo>
                <a:cubicBezTo>
                  <a:pt x="82" y="5"/>
                  <a:pt x="82" y="6"/>
                  <a:pt x="81" y="6"/>
                </a:cubicBezTo>
                <a:close/>
                <a:moveTo>
                  <a:pt x="82" y="34"/>
                </a:moveTo>
                <a:cubicBezTo>
                  <a:pt x="82" y="36"/>
                  <a:pt x="83" y="33"/>
                  <a:pt x="82" y="32"/>
                </a:cubicBezTo>
                <a:cubicBezTo>
                  <a:pt x="82" y="33"/>
                  <a:pt x="82" y="33"/>
                  <a:pt x="82" y="34"/>
                </a:cubicBezTo>
                <a:close/>
                <a:moveTo>
                  <a:pt x="95" y="96"/>
                </a:moveTo>
                <a:cubicBezTo>
                  <a:pt x="97" y="97"/>
                  <a:pt x="91" y="104"/>
                  <a:pt x="89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90" y="104"/>
                  <a:pt x="92" y="105"/>
                  <a:pt x="93" y="106"/>
                </a:cubicBezTo>
                <a:cubicBezTo>
                  <a:pt x="100" y="106"/>
                  <a:pt x="105" y="104"/>
                  <a:pt x="109" y="101"/>
                </a:cubicBezTo>
                <a:cubicBezTo>
                  <a:pt x="111" y="99"/>
                  <a:pt x="112" y="98"/>
                  <a:pt x="113" y="97"/>
                </a:cubicBezTo>
                <a:cubicBezTo>
                  <a:pt x="115" y="95"/>
                  <a:pt x="117" y="90"/>
                  <a:pt x="117" y="87"/>
                </a:cubicBezTo>
                <a:cubicBezTo>
                  <a:pt x="118" y="87"/>
                  <a:pt x="118" y="86"/>
                  <a:pt x="119" y="86"/>
                </a:cubicBezTo>
                <a:cubicBezTo>
                  <a:pt x="121" y="78"/>
                  <a:pt x="124" y="69"/>
                  <a:pt x="123" y="60"/>
                </a:cubicBezTo>
                <a:cubicBezTo>
                  <a:pt x="123" y="53"/>
                  <a:pt x="121" y="45"/>
                  <a:pt x="116" y="42"/>
                </a:cubicBezTo>
                <a:cubicBezTo>
                  <a:pt x="110" y="38"/>
                  <a:pt x="101" y="34"/>
                  <a:pt x="93" y="36"/>
                </a:cubicBezTo>
                <a:cubicBezTo>
                  <a:pt x="89" y="37"/>
                  <a:pt x="85" y="39"/>
                  <a:pt x="83" y="42"/>
                </a:cubicBezTo>
                <a:cubicBezTo>
                  <a:pt x="81" y="42"/>
                  <a:pt x="80" y="43"/>
                  <a:pt x="78" y="44"/>
                </a:cubicBezTo>
                <a:cubicBezTo>
                  <a:pt x="76" y="43"/>
                  <a:pt x="75" y="43"/>
                  <a:pt x="73" y="44"/>
                </a:cubicBezTo>
                <a:cubicBezTo>
                  <a:pt x="72" y="42"/>
                  <a:pt x="70" y="43"/>
                  <a:pt x="70" y="40"/>
                </a:cubicBezTo>
                <a:cubicBezTo>
                  <a:pt x="71" y="40"/>
                  <a:pt x="71" y="40"/>
                  <a:pt x="72" y="39"/>
                </a:cubicBezTo>
                <a:cubicBezTo>
                  <a:pt x="73" y="42"/>
                  <a:pt x="78" y="42"/>
                  <a:pt x="80" y="41"/>
                </a:cubicBezTo>
                <a:cubicBezTo>
                  <a:pt x="81" y="40"/>
                  <a:pt x="80" y="39"/>
                  <a:pt x="79" y="37"/>
                </a:cubicBezTo>
                <a:cubicBezTo>
                  <a:pt x="78" y="38"/>
                  <a:pt x="76" y="37"/>
                  <a:pt x="74" y="37"/>
                </a:cubicBezTo>
                <a:cubicBezTo>
                  <a:pt x="67" y="35"/>
                  <a:pt x="57" y="36"/>
                  <a:pt x="52" y="40"/>
                </a:cubicBezTo>
                <a:cubicBezTo>
                  <a:pt x="51" y="41"/>
                  <a:pt x="50" y="42"/>
                  <a:pt x="49" y="42"/>
                </a:cubicBezTo>
                <a:cubicBezTo>
                  <a:pt x="43" y="49"/>
                  <a:pt x="42" y="65"/>
                  <a:pt x="44" y="74"/>
                </a:cubicBezTo>
                <a:cubicBezTo>
                  <a:pt x="46" y="81"/>
                  <a:pt x="49" y="90"/>
                  <a:pt x="55" y="95"/>
                </a:cubicBezTo>
                <a:cubicBezTo>
                  <a:pt x="60" y="100"/>
                  <a:pt x="64" y="104"/>
                  <a:pt x="71" y="106"/>
                </a:cubicBezTo>
                <a:cubicBezTo>
                  <a:pt x="74" y="106"/>
                  <a:pt x="77" y="105"/>
                  <a:pt x="80" y="105"/>
                </a:cubicBezTo>
                <a:cubicBezTo>
                  <a:pt x="76" y="102"/>
                  <a:pt x="73" y="99"/>
                  <a:pt x="71" y="94"/>
                </a:cubicBezTo>
                <a:cubicBezTo>
                  <a:pt x="75" y="97"/>
                  <a:pt x="77" y="102"/>
                  <a:pt x="82" y="103"/>
                </a:cubicBezTo>
                <a:cubicBezTo>
                  <a:pt x="85" y="103"/>
                  <a:pt x="87" y="103"/>
                  <a:pt x="90" y="101"/>
                </a:cubicBezTo>
                <a:cubicBezTo>
                  <a:pt x="92" y="100"/>
                  <a:pt x="94" y="95"/>
                  <a:pt x="95" y="96"/>
                </a:cubicBezTo>
                <a:close/>
                <a:moveTo>
                  <a:pt x="63" y="105"/>
                </a:moveTo>
                <a:cubicBezTo>
                  <a:pt x="62" y="103"/>
                  <a:pt x="60" y="102"/>
                  <a:pt x="58" y="100"/>
                </a:cubicBezTo>
                <a:cubicBezTo>
                  <a:pt x="58" y="100"/>
                  <a:pt x="58" y="100"/>
                  <a:pt x="57" y="100"/>
                </a:cubicBezTo>
                <a:cubicBezTo>
                  <a:pt x="57" y="100"/>
                  <a:pt x="57" y="101"/>
                  <a:pt x="56" y="100"/>
                </a:cubicBezTo>
                <a:cubicBezTo>
                  <a:pt x="49" y="103"/>
                  <a:pt x="43" y="104"/>
                  <a:pt x="35" y="106"/>
                </a:cubicBezTo>
                <a:cubicBezTo>
                  <a:pt x="32" y="106"/>
                  <a:pt x="28" y="107"/>
                  <a:pt x="25" y="107"/>
                </a:cubicBezTo>
                <a:cubicBezTo>
                  <a:pt x="21" y="108"/>
                  <a:pt x="14" y="109"/>
                  <a:pt x="11" y="112"/>
                </a:cubicBezTo>
                <a:cubicBezTo>
                  <a:pt x="22" y="115"/>
                  <a:pt x="39" y="117"/>
                  <a:pt x="50" y="116"/>
                </a:cubicBezTo>
                <a:cubicBezTo>
                  <a:pt x="53" y="117"/>
                  <a:pt x="57" y="117"/>
                  <a:pt x="62" y="117"/>
                </a:cubicBezTo>
                <a:cubicBezTo>
                  <a:pt x="69" y="118"/>
                  <a:pt x="78" y="119"/>
                  <a:pt x="86" y="120"/>
                </a:cubicBezTo>
                <a:cubicBezTo>
                  <a:pt x="100" y="121"/>
                  <a:pt x="115" y="123"/>
                  <a:pt x="129" y="124"/>
                </a:cubicBezTo>
                <a:cubicBezTo>
                  <a:pt x="132" y="124"/>
                  <a:pt x="135" y="124"/>
                  <a:pt x="137" y="124"/>
                </a:cubicBezTo>
                <a:cubicBezTo>
                  <a:pt x="139" y="124"/>
                  <a:pt x="140" y="124"/>
                  <a:pt x="140" y="123"/>
                </a:cubicBezTo>
                <a:cubicBezTo>
                  <a:pt x="141" y="123"/>
                  <a:pt x="141" y="123"/>
                  <a:pt x="142" y="123"/>
                </a:cubicBezTo>
                <a:cubicBezTo>
                  <a:pt x="154" y="117"/>
                  <a:pt x="168" y="113"/>
                  <a:pt x="179" y="106"/>
                </a:cubicBezTo>
                <a:cubicBezTo>
                  <a:pt x="180" y="106"/>
                  <a:pt x="180" y="105"/>
                  <a:pt x="181" y="106"/>
                </a:cubicBezTo>
                <a:cubicBezTo>
                  <a:pt x="190" y="100"/>
                  <a:pt x="199" y="95"/>
                  <a:pt x="208" y="90"/>
                </a:cubicBezTo>
                <a:cubicBezTo>
                  <a:pt x="206" y="91"/>
                  <a:pt x="204" y="89"/>
                  <a:pt x="201" y="90"/>
                </a:cubicBezTo>
                <a:cubicBezTo>
                  <a:pt x="197" y="89"/>
                  <a:pt x="193" y="90"/>
                  <a:pt x="189" y="90"/>
                </a:cubicBezTo>
                <a:cubicBezTo>
                  <a:pt x="187" y="90"/>
                  <a:pt x="186" y="89"/>
                  <a:pt x="184" y="89"/>
                </a:cubicBezTo>
                <a:cubicBezTo>
                  <a:pt x="182" y="88"/>
                  <a:pt x="180" y="89"/>
                  <a:pt x="178" y="88"/>
                </a:cubicBezTo>
                <a:cubicBezTo>
                  <a:pt x="174" y="88"/>
                  <a:pt x="172" y="88"/>
                  <a:pt x="169" y="88"/>
                </a:cubicBezTo>
                <a:cubicBezTo>
                  <a:pt x="167" y="88"/>
                  <a:pt x="165" y="88"/>
                  <a:pt x="163" y="88"/>
                </a:cubicBezTo>
                <a:cubicBezTo>
                  <a:pt x="154" y="87"/>
                  <a:pt x="141" y="84"/>
                  <a:pt x="132" y="85"/>
                </a:cubicBezTo>
                <a:cubicBezTo>
                  <a:pt x="132" y="85"/>
                  <a:pt x="130" y="85"/>
                  <a:pt x="130" y="85"/>
                </a:cubicBezTo>
                <a:cubicBezTo>
                  <a:pt x="126" y="85"/>
                  <a:pt x="124" y="87"/>
                  <a:pt x="120" y="88"/>
                </a:cubicBezTo>
                <a:cubicBezTo>
                  <a:pt x="117" y="95"/>
                  <a:pt x="114" y="102"/>
                  <a:pt x="108" y="105"/>
                </a:cubicBezTo>
                <a:cubicBezTo>
                  <a:pt x="103" y="108"/>
                  <a:pt x="96" y="109"/>
                  <a:pt x="90" y="106"/>
                </a:cubicBezTo>
                <a:cubicBezTo>
                  <a:pt x="90" y="108"/>
                  <a:pt x="91" y="108"/>
                  <a:pt x="91" y="109"/>
                </a:cubicBezTo>
                <a:cubicBezTo>
                  <a:pt x="91" y="109"/>
                  <a:pt x="91" y="110"/>
                  <a:pt x="90" y="110"/>
                </a:cubicBezTo>
                <a:cubicBezTo>
                  <a:pt x="88" y="111"/>
                  <a:pt x="87" y="109"/>
                  <a:pt x="85" y="110"/>
                </a:cubicBezTo>
                <a:cubicBezTo>
                  <a:pt x="83" y="110"/>
                  <a:pt x="82" y="113"/>
                  <a:pt x="79" y="112"/>
                </a:cubicBezTo>
                <a:cubicBezTo>
                  <a:pt x="79" y="110"/>
                  <a:pt x="78" y="109"/>
                  <a:pt x="78" y="108"/>
                </a:cubicBezTo>
                <a:cubicBezTo>
                  <a:pt x="72" y="109"/>
                  <a:pt x="68" y="106"/>
                  <a:pt x="63" y="105"/>
                </a:cubicBezTo>
                <a:close/>
                <a:moveTo>
                  <a:pt x="183" y="131"/>
                </a:moveTo>
                <a:cubicBezTo>
                  <a:pt x="185" y="129"/>
                  <a:pt x="187" y="127"/>
                  <a:pt x="190" y="126"/>
                </a:cubicBezTo>
                <a:cubicBezTo>
                  <a:pt x="195" y="123"/>
                  <a:pt x="200" y="120"/>
                  <a:pt x="204" y="117"/>
                </a:cubicBezTo>
                <a:cubicBezTo>
                  <a:pt x="208" y="114"/>
                  <a:pt x="214" y="111"/>
                  <a:pt x="217" y="108"/>
                </a:cubicBezTo>
                <a:cubicBezTo>
                  <a:pt x="221" y="103"/>
                  <a:pt x="221" y="92"/>
                  <a:pt x="213" y="91"/>
                </a:cubicBezTo>
                <a:cubicBezTo>
                  <a:pt x="213" y="90"/>
                  <a:pt x="212" y="91"/>
                  <a:pt x="212" y="92"/>
                </a:cubicBezTo>
                <a:cubicBezTo>
                  <a:pt x="209" y="92"/>
                  <a:pt x="207" y="93"/>
                  <a:pt x="205" y="95"/>
                </a:cubicBezTo>
                <a:cubicBezTo>
                  <a:pt x="203" y="96"/>
                  <a:pt x="201" y="96"/>
                  <a:pt x="200" y="97"/>
                </a:cubicBezTo>
                <a:cubicBezTo>
                  <a:pt x="182" y="108"/>
                  <a:pt x="163" y="116"/>
                  <a:pt x="143" y="124"/>
                </a:cubicBezTo>
                <a:cubicBezTo>
                  <a:pt x="148" y="130"/>
                  <a:pt x="151" y="143"/>
                  <a:pt x="148" y="151"/>
                </a:cubicBezTo>
                <a:cubicBezTo>
                  <a:pt x="158" y="145"/>
                  <a:pt x="171" y="137"/>
                  <a:pt x="183" y="131"/>
                </a:cubicBezTo>
                <a:close/>
                <a:moveTo>
                  <a:pt x="85" y="107"/>
                </a:moveTo>
                <a:cubicBezTo>
                  <a:pt x="86" y="107"/>
                  <a:pt x="87" y="108"/>
                  <a:pt x="88" y="107"/>
                </a:cubicBezTo>
                <a:cubicBezTo>
                  <a:pt x="87" y="107"/>
                  <a:pt x="87" y="107"/>
                  <a:pt x="87" y="106"/>
                </a:cubicBezTo>
                <a:cubicBezTo>
                  <a:pt x="86" y="106"/>
                  <a:pt x="86" y="106"/>
                  <a:pt x="85" y="107"/>
                </a:cubicBezTo>
                <a:close/>
                <a:moveTo>
                  <a:pt x="80" y="107"/>
                </a:moveTo>
                <a:cubicBezTo>
                  <a:pt x="80" y="107"/>
                  <a:pt x="80" y="108"/>
                  <a:pt x="80" y="108"/>
                </a:cubicBezTo>
                <a:cubicBezTo>
                  <a:pt x="80" y="108"/>
                  <a:pt x="80" y="109"/>
                  <a:pt x="81" y="110"/>
                </a:cubicBezTo>
                <a:cubicBezTo>
                  <a:pt x="82" y="109"/>
                  <a:pt x="83" y="108"/>
                  <a:pt x="84" y="107"/>
                </a:cubicBezTo>
                <a:cubicBezTo>
                  <a:pt x="83" y="108"/>
                  <a:pt x="82" y="107"/>
                  <a:pt x="80" y="107"/>
                </a:cubicBezTo>
                <a:close/>
                <a:moveTo>
                  <a:pt x="229" y="109"/>
                </a:moveTo>
                <a:cubicBezTo>
                  <a:pt x="226" y="108"/>
                  <a:pt x="222" y="109"/>
                  <a:pt x="219" y="109"/>
                </a:cubicBezTo>
                <a:cubicBezTo>
                  <a:pt x="216" y="113"/>
                  <a:pt x="211" y="115"/>
                  <a:pt x="207" y="117"/>
                </a:cubicBezTo>
                <a:cubicBezTo>
                  <a:pt x="204" y="119"/>
                  <a:pt x="201" y="121"/>
                  <a:pt x="199" y="123"/>
                </a:cubicBezTo>
                <a:cubicBezTo>
                  <a:pt x="193" y="127"/>
                  <a:pt x="187" y="130"/>
                  <a:pt x="181" y="134"/>
                </a:cubicBezTo>
                <a:cubicBezTo>
                  <a:pt x="170" y="140"/>
                  <a:pt x="158" y="148"/>
                  <a:pt x="146" y="154"/>
                </a:cubicBezTo>
                <a:cubicBezTo>
                  <a:pt x="144" y="154"/>
                  <a:pt x="143" y="155"/>
                  <a:pt x="142" y="155"/>
                </a:cubicBezTo>
                <a:cubicBezTo>
                  <a:pt x="142" y="155"/>
                  <a:pt x="142" y="154"/>
                  <a:pt x="142" y="155"/>
                </a:cubicBezTo>
                <a:cubicBezTo>
                  <a:pt x="139" y="153"/>
                  <a:pt x="137" y="154"/>
                  <a:pt x="133" y="154"/>
                </a:cubicBezTo>
                <a:cubicBezTo>
                  <a:pt x="130" y="153"/>
                  <a:pt x="127" y="152"/>
                  <a:pt x="125" y="152"/>
                </a:cubicBezTo>
                <a:cubicBezTo>
                  <a:pt x="121" y="151"/>
                  <a:pt x="118" y="151"/>
                  <a:pt x="115" y="151"/>
                </a:cubicBezTo>
                <a:cubicBezTo>
                  <a:pt x="104" y="148"/>
                  <a:pt x="95" y="148"/>
                  <a:pt x="85" y="147"/>
                </a:cubicBezTo>
                <a:cubicBezTo>
                  <a:pt x="78" y="146"/>
                  <a:pt x="72" y="145"/>
                  <a:pt x="65" y="144"/>
                </a:cubicBezTo>
                <a:cubicBezTo>
                  <a:pt x="51" y="142"/>
                  <a:pt x="38" y="140"/>
                  <a:pt x="24" y="138"/>
                </a:cubicBezTo>
                <a:cubicBezTo>
                  <a:pt x="20" y="141"/>
                  <a:pt x="15" y="143"/>
                  <a:pt x="11" y="145"/>
                </a:cubicBezTo>
                <a:cubicBezTo>
                  <a:pt x="8" y="146"/>
                  <a:pt x="4" y="146"/>
                  <a:pt x="4" y="149"/>
                </a:cubicBezTo>
                <a:cubicBezTo>
                  <a:pt x="16" y="148"/>
                  <a:pt x="30" y="151"/>
                  <a:pt x="43" y="152"/>
                </a:cubicBezTo>
                <a:cubicBezTo>
                  <a:pt x="60" y="153"/>
                  <a:pt x="77" y="155"/>
                  <a:pt x="93" y="158"/>
                </a:cubicBezTo>
                <a:cubicBezTo>
                  <a:pt x="100" y="159"/>
                  <a:pt x="107" y="159"/>
                  <a:pt x="113" y="160"/>
                </a:cubicBezTo>
                <a:cubicBezTo>
                  <a:pt x="121" y="160"/>
                  <a:pt x="128" y="160"/>
                  <a:pt x="135" y="161"/>
                </a:cubicBezTo>
                <a:cubicBezTo>
                  <a:pt x="137" y="162"/>
                  <a:pt x="139" y="162"/>
                  <a:pt x="142" y="163"/>
                </a:cubicBezTo>
                <a:cubicBezTo>
                  <a:pt x="144" y="163"/>
                  <a:pt x="145" y="162"/>
                  <a:pt x="147" y="163"/>
                </a:cubicBezTo>
                <a:cubicBezTo>
                  <a:pt x="148" y="162"/>
                  <a:pt x="150" y="159"/>
                  <a:pt x="153" y="161"/>
                </a:cubicBezTo>
                <a:cubicBezTo>
                  <a:pt x="158" y="157"/>
                  <a:pt x="164" y="153"/>
                  <a:pt x="170" y="150"/>
                </a:cubicBezTo>
                <a:cubicBezTo>
                  <a:pt x="175" y="146"/>
                  <a:pt x="181" y="142"/>
                  <a:pt x="187" y="139"/>
                </a:cubicBezTo>
                <a:cubicBezTo>
                  <a:pt x="192" y="135"/>
                  <a:pt x="198" y="131"/>
                  <a:pt x="204" y="128"/>
                </a:cubicBezTo>
                <a:cubicBezTo>
                  <a:pt x="210" y="124"/>
                  <a:pt x="214" y="120"/>
                  <a:pt x="220" y="116"/>
                </a:cubicBezTo>
                <a:cubicBezTo>
                  <a:pt x="222" y="114"/>
                  <a:pt x="224" y="112"/>
                  <a:pt x="227" y="112"/>
                </a:cubicBezTo>
                <a:cubicBezTo>
                  <a:pt x="228" y="113"/>
                  <a:pt x="226" y="114"/>
                  <a:pt x="225" y="115"/>
                </a:cubicBezTo>
                <a:cubicBezTo>
                  <a:pt x="232" y="121"/>
                  <a:pt x="231" y="133"/>
                  <a:pt x="229" y="143"/>
                </a:cubicBezTo>
                <a:cubicBezTo>
                  <a:pt x="237" y="135"/>
                  <a:pt x="236" y="117"/>
                  <a:pt x="229" y="109"/>
                </a:cubicBezTo>
                <a:close/>
                <a:moveTo>
                  <a:pt x="71" y="120"/>
                </a:moveTo>
                <a:cubicBezTo>
                  <a:pt x="52" y="118"/>
                  <a:pt x="32" y="119"/>
                  <a:pt x="15" y="115"/>
                </a:cubicBezTo>
                <a:cubicBezTo>
                  <a:pt x="15" y="115"/>
                  <a:pt x="15" y="115"/>
                  <a:pt x="14" y="115"/>
                </a:cubicBezTo>
                <a:cubicBezTo>
                  <a:pt x="15" y="119"/>
                  <a:pt x="20" y="115"/>
                  <a:pt x="23" y="118"/>
                </a:cubicBezTo>
                <a:cubicBezTo>
                  <a:pt x="20" y="119"/>
                  <a:pt x="16" y="117"/>
                  <a:pt x="15" y="120"/>
                </a:cubicBezTo>
                <a:cubicBezTo>
                  <a:pt x="17" y="120"/>
                  <a:pt x="19" y="121"/>
                  <a:pt x="21" y="122"/>
                </a:cubicBezTo>
                <a:cubicBezTo>
                  <a:pt x="24" y="122"/>
                  <a:pt x="26" y="122"/>
                  <a:pt x="28" y="124"/>
                </a:cubicBezTo>
                <a:cubicBezTo>
                  <a:pt x="23" y="124"/>
                  <a:pt x="19" y="121"/>
                  <a:pt x="15" y="123"/>
                </a:cubicBezTo>
                <a:cubicBezTo>
                  <a:pt x="15" y="124"/>
                  <a:pt x="15" y="124"/>
                  <a:pt x="14" y="125"/>
                </a:cubicBezTo>
                <a:cubicBezTo>
                  <a:pt x="21" y="126"/>
                  <a:pt x="27" y="126"/>
                  <a:pt x="34" y="127"/>
                </a:cubicBezTo>
                <a:cubicBezTo>
                  <a:pt x="39" y="128"/>
                  <a:pt x="43" y="130"/>
                  <a:pt x="48" y="131"/>
                </a:cubicBezTo>
                <a:cubicBezTo>
                  <a:pt x="53" y="132"/>
                  <a:pt x="59" y="132"/>
                  <a:pt x="64" y="134"/>
                </a:cubicBezTo>
                <a:cubicBezTo>
                  <a:pt x="48" y="132"/>
                  <a:pt x="29" y="126"/>
                  <a:pt x="13" y="127"/>
                </a:cubicBezTo>
                <a:cubicBezTo>
                  <a:pt x="13" y="128"/>
                  <a:pt x="13" y="128"/>
                  <a:pt x="13" y="129"/>
                </a:cubicBezTo>
                <a:cubicBezTo>
                  <a:pt x="19" y="130"/>
                  <a:pt x="24" y="132"/>
                  <a:pt x="30" y="133"/>
                </a:cubicBezTo>
                <a:cubicBezTo>
                  <a:pt x="45" y="136"/>
                  <a:pt x="61" y="137"/>
                  <a:pt x="76" y="140"/>
                </a:cubicBezTo>
                <a:cubicBezTo>
                  <a:pt x="82" y="141"/>
                  <a:pt x="89" y="141"/>
                  <a:pt x="95" y="142"/>
                </a:cubicBezTo>
                <a:cubicBezTo>
                  <a:pt x="111" y="143"/>
                  <a:pt x="125" y="145"/>
                  <a:pt x="139" y="148"/>
                </a:cubicBezTo>
                <a:cubicBezTo>
                  <a:pt x="138" y="147"/>
                  <a:pt x="138" y="144"/>
                  <a:pt x="138" y="144"/>
                </a:cubicBezTo>
                <a:cubicBezTo>
                  <a:pt x="127" y="142"/>
                  <a:pt x="113" y="141"/>
                  <a:pt x="103" y="138"/>
                </a:cubicBezTo>
                <a:cubicBezTo>
                  <a:pt x="113" y="140"/>
                  <a:pt x="128" y="141"/>
                  <a:pt x="138" y="142"/>
                </a:cubicBezTo>
                <a:cubicBezTo>
                  <a:pt x="138" y="140"/>
                  <a:pt x="138" y="140"/>
                  <a:pt x="138" y="139"/>
                </a:cubicBezTo>
                <a:cubicBezTo>
                  <a:pt x="133" y="140"/>
                  <a:pt x="127" y="138"/>
                  <a:pt x="123" y="137"/>
                </a:cubicBezTo>
                <a:cubicBezTo>
                  <a:pt x="126" y="136"/>
                  <a:pt x="131" y="138"/>
                  <a:pt x="136" y="138"/>
                </a:cubicBezTo>
                <a:cubicBezTo>
                  <a:pt x="136" y="136"/>
                  <a:pt x="137" y="134"/>
                  <a:pt x="138" y="133"/>
                </a:cubicBezTo>
                <a:cubicBezTo>
                  <a:pt x="131" y="130"/>
                  <a:pt x="122" y="132"/>
                  <a:pt x="115" y="131"/>
                </a:cubicBezTo>
                <a:cubicBezTo>
                  <a:pt x="108" y="130"/>
                  <a:pt x="100" y="128"/>
                  <a:pt x="93" y="126"/>
                </a:cubicBezTo>
                <a:cubicBezTo>
                  <a:pt x="103" y="127"/>
                  <a:pt x="112" y="130"/>
                  <a:pt x="122" y="130"/>
                </a:cubicBezTo>
                <a:cubicBezTo>
                  <a:pt x="126" y="130"/>
                  <a:pt x="131" y="130"/>
                  <a:pt x="135" y="130"/>
                </a:cubicBezTo>
                <a:cubicBezTo>
                  <a:pt x="136" y="130"/>
                  <a:pt x="138" y="131"/>
                  <a:pt x="139" y="129"/>
                </a:cubicBezTo>
                <a:cubicBezTo>
                  <a:pt x="139" y="128"/>
                  <a:pt x="137" y="127"/>
                  <a:pt x="137" y="126"/>
                </a:cubicBezTo>
                <a:cubicBezTo>
                  <a:pt x="115" y="125"/>
                  <a:pt x="93" y="122"/>
                  <a:pt x="71" y="120"/>
                </a:cubicBezTo>
                <a:close/>
                <a:moveTo>
                  <a:pt x="226" y="146"/>
                </a:moveTo>
                <a:cubicBezTo>
                  <a:pt x="225" y="144"/>
                  <a:pt x="227" y="144"/>
                  <a:pt x="227" y="142"/>
                </a:cubicBezTo>
                <a:cubicBezTo>
                  <a:pt x="228" y="140"/>
                  <a:pt x="228" y="136"/>
                  <a:pt x="229" y="133"/>
                </a:cubicBezTo>
                <a:cubicBezTo>
                  <a:pt x="229" y="125"/>
                  <a:pt x="228" y="119"/>
                  <a:pt x="223" y="116"/>
                </a:cubicBezTo>
                <a:cubicBezTo>
                  <a:pt x="221" y="117"/>
                  <a:pt x="219" y="119"/>
                  <a:pt x="217" y="120"/>
                </a:cubicBezTo>
                <a:cubicBezTo>
                  <a:pt x="222" y="128"/>
                  <a:pt x="224" y="140"/>
                  <a:pt x="221" y="149"/>
                </a:cubicBezTo>
                <a:cubicBezTo>
                  <a:pt x="223" y="148"/>
                  <a:pt x="224" y="147"/>
                  <a:pt x="226" y="146"/>
                </a:cubicBezTo>
                <a:close/>
                <a:moveTo>
                  <a:pt x="220" y="139"/>
                </a:moveTo>
                <a:cubicBezTo>
                  <a:pt x="220" y="132"/>
                  <a:pt x="219" y="125"/>
                  <a:pt x="216" y="122"/>
                </a:cubicBezTo>
                <a:cubicBezTo>
                  <a:pt x="200" y="133"/>
                  <a:pt x="183" y="143"/>
                  <a:pt x="167" y="154"/>
                </a:cubicBezTo>
                <a:cubicBezTo>
                  <a:pt x="171" y="162"/>
                  <a:pt x="174" y="173"/>
                  <a:pt x="173" y="183"/>
                </a:cubicBezTo>
                <a:cubicBezTo>
                  <a:pt x="189" y="173"/>
                  <a:pt x="203" y="162"/>
                  <a:pt x="219" y="151"/>
                </a:cubicBezTo>
                <a:cubicBezTo>
                  <a:pt x="219" y="148"/>
                  <a:pt x="221" y="143"/>
                  <a:pt x="220" y="139"/>
                </a:cubicBezTo>
                <a:close/>
                <a:moveTo>
                  <a:pt x="145" y="144"/>
                </a:moveTo>
                <a:cubicBezTo>
                  <a:pt x="145" y="146"/>
                  <a:pt x="143" y="148"/>
                  <a:pt x="143" y="151"/>
                </a:cubicBezTo>
                <a:cubicBezTo>
                  <a:pt x="146" y="150"/>
                  <a:pt x="147" y="147"/>
                  <a:pt x="147" y="144"/>
                </a:cubicBezTo>
                <a:cubicBezTo>
                  <a:pt x="148" y="138"/>
                  <a:pt x="146" y="132"/>
                  <a:pt x="144" y="128"/>
                </a:cubicBezTo>
                <a:cubicBezTo>
                  <a:pt x="143" y="128"/>
                  <a:pt x="142" y="127"/>
                  <a:pt x="142" y="126"/>
                </a:cubicBezTo>
                <a:cubicBezTo>
                  <a:pt x="140" y="127"/>
                  <a:pt x="140" y="126"/>
                  <a:pt x="139" y="126"/>
                </a:cubicBezTo>
                <a:cubicBezTo>
                  <a:pt x="141" y="132"/>
                  <a:pt x="145" y="137"/>
                  <a:pt x="145" y="144"/>
                </a:cubicBezTo>
                <a:close/>
                <a:moveTo>
                  <a:pt x="135" y="149"/>
                </a:moveTo>
                <a:cubicBezTo>
                  <a:pt x="127" y="147"/>
                  <a:pt x="119" y="146"/>
                  <a:pt x="111" y="145"/>
                </a:cubicBezTo>
                <a:cubicBezTo>
                  <a:pt x="106" y="144"/>
                  <a:pt x="101" y="144"/>
                  <a:pt x="97" y="144"/>
                </a:cubicBezTo>
                <a:cubicBezTo>
                  <a:pt x="87" y="143"/>
                  <a:pt x="78" y="141"/>
                  <a:pt x="67" y="140"/>
                </a:cubicBezTo>
                <a:cubicBezTo>
                  <a:pt x="53" y="139"/>
                  <a:pt x="39" y="137"/>
                  <a:pt x="24" y="134"/>
                </a:cubicBezTo>
                <a:cubicBezTo>
                  <a:pt x="19" y="133"/>
                  <a:pt x="10" y="129"/>
                  <a:pt x="8" y="133"/>
                </a:cubicBezTo>
                <a:cubicBezTo>
                  <a:pt x="27" y="138"/>
                  <a:pt x="48" y="140"/>
                  <a:pt x="69" y="142"/>
                </a:cubicBezTo>
                <a:cubicBezTo>
                  <a:pt x="74" y="143"/>
                  <a:pt x="79" y="144"/>
                  <a:pt x="84" y="145"/>
                </a:cubicBezTo>
                <a:cubicBezTo>
                  <a:pt x="89" y="145"/>
                  <a:pt x="94" y="146"/>
                  <a:pt x="99" y="146"/>
                </a:cubicBezTo>
                <a:cubicBezTo>
                  <a:pt x="106" y="147"/>
                  <a:pt x="114" y="149"/>
                  <a:pt x="121" y="150"/>
                </a:cubicBezTo>
                <a:cubicBezTo>
                  <a:pt x="126" y="150"/>
                  <a:pt x="133" y="151"/>
                  <a:pt x="136" y="151"/>
                </a:cubicBezTo>
                <a:cubicBezTo>
                  <a:pt x="137" y="152"/>
                  <a:pt x="139" y="152"/>
                  <a:pt x="140" y="151"/>
                </a:cubicBezTo>
                <a:cubicBezTo>
                  <a:pt x="139" y="150"/>
                  <a:pt x="137" y="149"/>
                  <a:pt x="135" y="149"/>
                </a:cubicBezTo>
                <a:close/>
                <a:moveTo>
                  <a:pt x="141" y="165"/>
                </a:moveTo>
                <a:cubicBezTo>
                  <a:pt x="136" y="165"/>
                  <a:pt x="132" y="163"/>
                  <a:pt x="128" y="162"/>
                </a:cubicBezTo>
                <a:cubicBezTo>
                  <a:pt x="121" y="162"/>
                  <a:pt x="110" y="162"/>
                  <a:pt x="101" y="161"/>
                </a:cubicBezTo>
                <a:cubicBezTo>
                  <a:pt x="93" y="160"/>
                  <a:pt x="84" y="158"/>
                  <a:pt x="76" y="158"/>
                </a:cubicBezTo>
                <a:cubicBezTo>
                  <a:pt x="67" y="157"/>
                  <a:pt x="58" y="155"/>
                  <a:pt x="48" y="155"/>
                </a:cubicBezTo>
                <a:cubicBezTo>
                  <a:pt x="44" y="154"/>
                  <a:pt x="41" y="154"/>
                  <a:pt x="37" y="154"/>
                </a:cubicBezTo>
                <a:cubicBezTo>
                  <a:pt x="30" y="153"/>
                  <a:pt x="21" y="151"/>
                  <a:pt x="12" y="151"/>
                </a:cubicBezTo>
                <a:cubicBezTo>
                  <a:pt x="11" y="152"/>
                  <a:pt x="11" y="152"/>
                  <a:pt x="10" y="153"/>
                </a:cubicBezTo>
                <a:cubicBezTo>
                  <a:pt x="10" y="156"/>
                  <a:pt x="13" y="155"/>
                  <a:pt x="15" y="155"/>
                </a:cubicBezTo>
                <a:cubicBezTo>
                  <a:pt x="17" y="155"/>
                  <a:pt x="20" y="155"/>
                  <a:pt x="22" y="155"/>
                </a:cubicBezTo>
                <a:cubicBezTo>
                  <a:pt x="26" y="155"/>
                  <a:pt x="30" y="155"/>
                  <a:pt x="32" y="157"/>
                </a:cubicBezTo>
                <a:cubicBezTo>
                  <a:pt x="26" y="157"/>
                  <a:pt x="18" y="156"/>
                  <a:pt x="13" y="157"/>
                </a:cubicBezTo>
                <a:cubicBezTo>
                  <a:pt x="17" y="158"/>
                  <a:pt x="24" y="157"/>
                  <a:pt x="28" y="160"/>
                </a:cubicBezTo>
                <a:cubicBezTo>
                  <a:pt x="23" y="160"/>
                  <a:pt x="19" y="159"/>
                  <a:pt x="11" y="159"/>
                </a:cubicBezTo>
                <a:cubicBezTo>
                  <a:pt x="10" y="161"/>
                  <a:pt x="11" y="164"/>
                  <a:pt x="12" y="166"/>
                </a:cubicBezTo>
                <a:cubicBezTo>
                  <a:pt x="29" y="168"/>
                  <a:pt x="43" y="171"/>
                  <a:pt x="59" y="174"/>
                </a:cubicBezTo>
                <a:cubicBezTo>
                  <a:pt x="43" y="172"/>
                  <a:pt x="28" y="169"/>
                  <a:pt x="10" y="168"/>
                </a:cubicBezTo>
                <a:cubicBezTo>
                  <a:pt x="7" y="170"/>
                  <a:pt x="11" y="173"/>
                  <a:pt x="10" y="175"/>
                </a:cubicBezTo>
                <a:cubicBezTo>
                  <a:pt x="16" y="176"/>
                  <a:pt x="21" y="177"/>
                  <a:pt x="26" y="178"/>
                </a:cubicBezTo>
                <a:cubicBezTo>
                  <a:pt x="42" y="182"/>
                  <a:pt x="56" y="185"/>
                  <a:pt x="72" y="186"/>
                </a:cubicBezTo>
                <a:cubicBezTo>
                  <a:pt x="93" y="187"/>
                  <a:pt x="113" y="191"/>
                  <a:pt x="136" y="193"/>
                </a:cubicBezTo>
                <a:cubicBezTo>
                  <a:pt x="138" y="194"/>
                  <a:pt x="142" y="194"/>
                  <a:pt x="144" y="194"/>
                </a:cubicBezTo>
                <a:cubicBezTo>
                  <a:pt x="144" y="193"/>
                  <a:pt x="142" y="192"/>
                  <a:pt x="142" y="189"/>
                </a:cubicBezTo>
                <a:cubicBezTo>
                  <a:pt x="129" y="187"/>
                  <a:pt x="112" y="185"/>
                  <a:pt x="98" y="182"/>
                </a:cubicBezTo>
                <a:cubicBezTo>
                  <a:pt x="95" y="182"/>
                  <a:pt x="91" y="181"/>
                  <a:pt x="88" y="180"/>
                </a:cubicBezTo>
                <a:cubicBezTo>
                  <a:pt x="108" y="182"/>
                  <a:pt x="125" y="186"/>
                  <a:pt x="143" y="187"/>
                </a:cubicBezTo>
                <a:cubicBezTo>
                  <a:pt x="141" y="182"/>
                  <a:pt x="145" y="180"/>
                  <a:pt x="144" y="175"/>
                </a:cubicBezTo>
                <a:cubicBezTo>
                  <a:pt x="140" y="175"/>
                  <a:pt x="136" y="175"/>
                  <a:pt x="131" y="174"/>
                </a:cubicBezTo>
                <a:cubicBezTo>
                  <a:pt x="127" y="174"/>
                  <a:pt x="123" y="172"/>
                  <a:pt x="120" y="172"/>
                </a:cubicBezTo>
                <a:cubicBezTo>
                  <a:pt x="118" y="172"/>
                  <a:pt x="115" y="173"/>
                  <a:pt x="115" y="171"/>
                </a:cubicBezTo>
                <a:cubicBezTo>
                  <a:pt x="120" y="170"/>
                  <a:pt x="127" y="173"/>
                  <a:pt x="133" y="173"/>
                </a:cubicBezTo>
                <a:cubicBezTo>
                  <a:pt x="137" y="173"/>
                  <a:pt x="141" y="173"/>
                  <a:pt x="144" y="174"/>
                </a:cubicBezTo>
                <a:cubicBezTo>
                  <a:pt x="145" y="172"/>
                  <a:pt x="146" y="172"/>
                  <a:pt x="145" y="171"/>
                </a:cubicBezTo>
                <a:cubicBezTo>
                  <a:pt x="141" y="170"/>
                  <a:pt x="137" y="170"/>
                  <a:pt x="132" y="170"/>
                </a:cubicBezTo>
                <a:cubicBezTo>
                  <a:pt x="127" y="170"/>
                  <a:pt x="123" y="169"/>
                  <a:pt x="118" y="169"/>
                </a:cubicBezTo>
                <a:cubicBezTo>
                  <a:pt x="102" y="167"/>
                  <a:pt x="87" y="167"/>
                  <a:pt x="74" y="163"/>
                </a:cubicBezTo>
                <a:cubicBezTo>
                  <a:pt x="87" y="164"/>
                  <a:pt x="101" y="166"/>
                  <a:pt x="115" y="167"/>
                </a:cubicBezTo>
                <a:cubicBezTo>
                  <a:pt x="126" y="167"/>
                  <a:pt x="135" y="169"/>
                  <a:pt x="145" y="168"/>
                </a:cubicBezTo>
                <a:cubicBezTo>
                  <a:pt x="145" y="167"/>
                  <a:pt x="145" y="167"/>
                  <a:pt x="145" y="165"/>
                </a:cubicBezTo>
                <a:cubicBezTo>
                  <a:pt x="143" y="165"/>
                  <a:pt x="142" y="165"/>
                  <a:pt x="141" y="165"/>
                </a:cubicBezTo>
                <a:close/>
                <a:moveTo>
                  <a:pt x="170" y="185"/>
                </a:moveTo>
                <a:cubicBezTo>
                  <a:pt x="172" y="174"/>
                  <a:pt x="170" y="162"/>
                  <a:pt x="165" y="155"/>
                </a:cubicBezTo>
                <a:cubicBezTo>
                  <a:pt x="164" y="156"/>
                  <a:pt x="163" y="156"/>
                  <a:pt x="162" y="156"/>
                </a:cubicBezTo>
                <a:cubicBezTo>
                  <a:pt x="165" y="168"/>
                  <a:pt x="168" y="177"/>
                  <a:pt x="165" y="189"/>
                </a:cubicBezTo>
                <a:cubicBezTo>
                  <a:pt x="167" y="188"/>
                  <a:pt x="169" y="187"/>
                  <a:pt x="170" y="185"/>
                </a:cubicBezTo>
                <a:close/>
                <a:moveTo>
                  <a:pt x="162" y="192"/>
                </a:moveTo>
                <a:cubicBezTo>
                  <a:pt x="163" y="190"/>
                  <a:pt x="164" y="187"/>
                  <a:pt x="164" y="186"/>
                </a:cubicBezTo>
                <a:cubicBezTo>
                  <a:pt x="165" y="177"/>
                  <a:pt x="163" y="165"/>
                  <a:pt x="160" y="158"/>
                </a:cubicBezTo>
                <a:cubicBezTo>
                  <a:pt x="157" y="160"/>
                  <a:pt x="154" y="162"/>
                  <a:pt x="151" y="164"/>
                </a:cubicBezTo>
                <a:cubicBezTo>
                  <a:pt x="155" y="175"/>
                  <a:pt x="155" y="188"/>
                  <a:pt x="152" y="198"/>
                </a:cubicBezTo>
                <a:cubicBezTo>
                  <a:pt x="154" y="195"/>
                  <a:pt x="160" y="194"/>
                  <a:pt x="162" y="192"/>
                </a:cubicBezTo>
                <a:close/>
                <a:moveTo>
                  <a:pt x="150" y="197"/>
                </a:moveTo>
                <a:cubicBezTo>
                  <a:pt x="154" y="187"/>
                  <a:pt x="153" y="172"/>
                  <a:pt x="149" y="165"/>
                </a:cubicBezTo>
                <a:cubicBezTo>
                  <a:pt x="149" y="165"/>
                  <a:pt x="149" y="164"/>
                  <a:pt x="148" y="165"/>
                </a:cubicBezTo>
                <a:cubicBezTo>
                  <a:pt x="146" y="165"/>
                  <a:pt x="147" y="168"/>
                  <a:pt x="147" y="170"/>
                </a:cubicBezTo>
                <a:cubicBezTo>
                  <a:pt x="147" y="173"/>
                  <a:pt x="147" y="176"/>
                  <a:pt x="148" y="179"/>
                </a:cubicBezTo>
                <a:cubicBezTo>
                  <a:pt x="148" y="183"/>
                  <a:pt x="148" y="187"/>
                  <a:pt x="147" y="190"/>
                </a:cubicBezTo>
                <a:cubicBezTo>
                  <a:pt x="147" y="194"/>
                  <a:pt x="145" y="198"/>
                  <a:pt x="146" y="200"/>
                </a:cubicBezTo>
                <a:cubicBezTo>
                  <a:pt x="148" y="201"/>
                  <a:pt x="149" y="198"/>
                  <a:pt x="150" y="197"/>
                </a:cubicBezTo>
                <a:close/>
                <a:moveTo>
                  <a:pt x="144" y="197"/>
                </a:moveTo>
                <a:cubicBezTo>
                  <a:pt x="142" y="196"/>
                  <a:pt x="140" y="196"/>
                  <a:pt x="138" y="196"/>
                </a:cubicBezTo>
                <a:cubicBezTo>
                  <a:pt x="137" y="196"/>
                  <a:pt x="136" y="195"/>
                  <a:pt x="135" y="195"/>
                </a:cubicBezTo>
                <a:cubicBezTo>
                  <a:pt x="132" y="194"/>
                  <a:pt x="129" y="194"/>
                  <a:pt x="127" y="194"/>
                </a:cubicBezTo>
                <a:cubicBezTo>
                  <a:pt x="118" y="194"/>
                  <a:pt x="108" y="191"/>
                  <a:pt x="99" y="191"/>
                </a:cubicBezTo>
                <a:cubicBezTo>
                  <a:pt x="96" y="191"/>
                  <a:pt x="93" y="190"/>
                  <a:pt x="89" y="189"/>
                </a:cubicBezTo>
                <a:cubicBezTo>
                  <a:pt x="77" y="188"/>
                  <a:pt x="65" y="188"/>
                  <a:pt x="53" y="186"/>
                </a:cubicBezTo>
                <a:cubicBezTo>
                  <a:pt x="44" y="185"/>
                  <a:pt x="34" y="182"/>
                  <a:pt x="26" y="180"/>
                </a:cubicBezTo>
                <a:cubicBezTo>
                  <a:pt x="23" y="180"/>
                  <a:pt x="19" y="179"/>
                  <a:pt x="16" y="178"/>
                </a:cubicBezTo>
                <a:cubicBezTo>
                  <a:pt x="12" y="178"/>
                  <a:pt x="4" y="175"/>
                  <a:pt x="4" y="180"/>
                </a:cubicBezTo>
                <a:cubicBezTo>
                  <a:pt x="29" y="184"/>
                  <a:pt x="55" y="191"/>
                  <a:pt x="81" y="194"/>
                </a:cubicBezTo>
                <a:cubicBezTo>
                  <a:pt x="84" y="194"/>
                  <a:pt x="88" y="195"/>
                  <a:pt x="91" y="195"/>
                </a:cubicBezTo>
                <a:cubicBezTo>
                  <a:pt x="107" y="196"/>
                  <a:pt x="126" y="199"/>
                  <a:pt x="143" y="200"/>
                </a:cubicBezTo>
                <a:cubicBezTo>
                  <a:pt x="143" y="199"/>
                  <a:pt x="144" y="197"/>
                  <a:pt x="144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1424940"/>
            <a:ext cx="7581265" cy="35890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210" y="296545"/>
            <a:ext cx="50177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58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u="sng" kern="1200" cap="none" spc="0" normalizeH="0" baseline="0" noProof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OPTIMISM</a:t>
            </a:r>
            <a:endParaRPr kumimoji="0" lang="en-US" sz="6600" b="1" u="sng" kern="1200" cap="none" spc="0" normalizeH="0" baseline="0" noProof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Freeform 347"/>
          <p:cNvSpPr>
            <a:spLocks noEditPoints="1"/>
          </p:cNvSpPr>
          <p:nvPr/>
        </p:nvSpPr>
        <p:spPr bwMode="auto">
          <a:xfrm>
            <a:off x="246380" y="-317"/>
            <a:ext cx="1433513" cy="1700213"/>
          </a:xfrm>
          <a:custGeom>
            <a:avLst/>
            <a:gdLst>
              <a:gd name="T0" fmla="*/ 19 w 240"/>
              <a:gd name="T1" fmla="*/ 245 h 284"/>
              <a:gd name="T2" fmla="*/ 7 w 240"/>
              <a:gd name="T3" fmla="*/ 116 h 284"/>
              <a:gd name="T4" fmla="*/ 23 w 240"/>
              <a:gd name="T5" fmla="*/ 85 h 284"/>
              <a:gd name="T6" fmla="*/ 207 w 240"/>
              <a:gd name="T7" fmla="*/ 37 h 284"/>
              <a:gd name="T8" fmla="*/ 191 w 240"/>
              <a:gd name="T9" fmla="*/ 113 h 284"/>
              <a:gd name="T10" fmla="*/ 113 w 240"/>
              <a:gd name="T11" fmla="*/ 119 h 284"/>
              <a:gd name="T12" fmla="*/ 33 w 240"/>
              <a:gd name="T13" fmla="*/ 112 h 284"/>
              <a:gd name="T14" fmla="*/ 104 w 240"/>
              <a:gd name="T15" fmla="*/ 233 h 284"/>
              <a:gd name="T16" fmla="*/ 89 w 240"/>
              <a:gd name="T17" fmla="*/ 139 h 284"/>
              <a:gd name="T18" fmla="*/ 128 w 240"/>
              <a:gd name="T19" fmla="*/ 154 h 284"/>
              <a:gd name="T20" fmla="*/ 178 w 240"/>
              <a:gd name="T21" fmla="*/ 149 h 284"/>
              <a:gd name="T22" fmla="*/ 131 w 240"/>
              <a:gd name="T23" fmla="*/ 247 h 284"/>
              <a:gd name="T24" fmla="*/ 28 w 240"/>
              <a:gd name="T25" fmla="*/ 91 h 284"/>
              <a:gd name="T26" fmla="*/ 161 w 240"/>
              <a:gd name="T27" fmla="*/ 5 h 284"/>
              <a:gd name="T28" fmla="*/ 190 w 240"/>
              <a:gd name="T29" fmla="*/ 36 h 284"/>
              <a:gd name="T30" fmla="*/ 117 w 240"/>
              <a:gd name="T31" fmla="*/ 88 h 284"/>
              <a:gd name="T32" fmla="*/ 117 w 240"/>
              <a:gd name="T33" fmla="*/ 58 h 284"/>
              <a:gd name="T34" fmla="*/ 85 w 240"/>
              <a:gd name="T35" fmla="*/ 58 h 284"/>
              <a:gd name="T36" fmla="*/ 113 w 240"/>
              <a:gd name="T37" fmla="*/ 49 h 284"/>
              <a:gd name="T38" fmla="*/ 113 w 240"/>
              <a:gd name="T39" fmla="*/ 52 h 284"/>
              <a:gd name="T40" fmla="*/ 117 w 240"/>
              <a:gd name="T41" fmla="*/ 62 h 284"/>
              <a:gd name="T42" fmla="*/ 226 w 240"/>
              <a:gd name="T43" fmla="*/ 87 h 284"/>
              <a:gd name="T44" fmla="*/ 37 w 240"/>
              <a:gd name="T45" fmla="*/ 101 h 284"/>
              <a:gd name="T46" fmla="*/ 194 w 240"/>
              <a:gd name="T47" fmla="*/ 87 h 284"/>
              <a:gd name="T48" fmla="*/ 188 w 240"/>
              <a:gd name="T49" fmla="*/ 104 h 284"/>
              <a:gd name="T50" fmla="*/ 158 w 240"/>
              <a:gd name="T51" fmla="*/ 81 h 284"/>
              <a:gd name="T52" fmla="*/ 199 w 240"/>
              <a:gd name="T53" fmla="*/ 111 h 284"/>
              <a:gd name="T54" fmla="*/ 184 w 240"/>
              <a:gd name="T55" fmla="*/ 89 h 284"/>
              <a:gd name="T56" fmla="*/ 170 w 240"/>
              <a:gd name="T57" fmla="*/ 83 h 284"/>
              <a:gd name="T58" fmla="*/ 85 w 240"/>
              <a:gd name="T59" fmla="*/ 224 h 284"/>
              <a:gd name="T60" fmla="*/ 31 w 240"/>
              <a:gd name="T61" fmla="*/ 115 h 284"/>
              <a:gd name="T62" fmla="*/ 85 w 240"/>
              <a:gd name="T63" fmla="*/ 224 h 284"/>
              <a:gd name="T64" fmla="*/ 65 w 240"/>
              <a:gd name="T65" fmla="*/ 218 h 284"/>
              <a:gd name="T66" fmla="*/ 12 w 240"/>
              <a:gd name="T67" fmla="*/ 118 h 284"/>
              <a:gd name="T68" fmla="*/ 73 w 240"/>
              <a:gd name="T69" fmla="*/ 217 h 284"/>
              <a:gd name="T70" fmla="*/ 131 w 240"/>
              <a:gd name="T71" fmla="*/ 192 h 284"/>
              <a:gd name="T72" fmla="*/ 126 w 240"/>
              <a:gd name="T73" fmla="*/ 178 h 284"/>
              <a:gd name="T74" fmla="*/ 120 w 240"/>
              <a:gd name="T75" fmla="*/ 166 h 284"/>
              <a:gd name="T76" fmla="*/ 114 w 240"/>
              <a:gd name="T77" fmla="*/ 154 h 284"/>
              <a:gd name="T78" fmla="*/ 110 w 240"/>
              <a:gd name="T79" fmla="*/ 147 h 284"/>
              <a:gd name="T80" fmla="*/ 98 w 240"/>
              <a:gd name="T81" fmla="*/ 143 h 284"/>
              <a:gd name="T82" fmla="*/ 168 w 240"/>
              <a:gd name="T83" fmla="*/ 143 h 284"/>
              <a:gd name="T84" fmla="*/ 139 w 240"/>
              <a:gd name="T85" fmla="*/ 151 h 284"/>
              <a:gd name="T86" fmla="*/ 166 w 240"/>
              <a:gd name="T87" fmla="*/ 165 h 284"/>
              <a:gd name="T88" fmla="*/ 167 w 240"/>
              <a:gd name="T89" fmla="*/ 172 h 284"/>
              <a:gd name="T90" fmla="*/ 147 w 240"/>
              <a:gd name="T91" fmla="*/ 156 h 284"/>
              <a:gd name="T92" fmla="*/ 164 w 240"/>
              <a:gd name="T93" fmla="*/ 169 h 284"/>
              <a:gd name="T94" fmla="*/ 115 w 240"/>
              <a:gd name="T95" fmla="*/ 207 h 284"/>
              <a:gd name="T96" fmla="*/ 153 w 240"/>
              <a:gd name="T97" fmla="*/ 209 h 284"/>
              <a:gd name="T98" fmla="*/ 150 w 240"/>
              <a:gd name="T99" fmla="*/ 209 h 284"/>
              <a:gd name="T100" fmla="*/ 140 w 240"/>
              <a:gd name="T101" fmla="*/ 211 h 284"/>
              <a:gd name="T102" fmla="*/ 131 w 240"/>
              <a:gd name="T103" fmla="*/ 212 h 284"/>
              <a:gd name="T104" fmla="*/ 135 w 240"/>
              <a:gd name="T105" fmla="*/ 211 h 284"/>
              <a:gd name="T106" fmla="*/ 136 w 240"/>
              <a:gd name="T107" fmla="*/ 243 h 284"/>
              <a:gd name="T108" fmla="*/ 58 w 240"/>
              <a:gd name="T109" fmla="*/ 223 h 284"/>
              <a:gd name="T110" fmla="*/ 75 w 240"/>
              <a:gd name="T111" fmla="*/ 220 h 284"/>
              <a:gd name="T112" fmla="*/ 72 w 240"/>
              <a:gd name="T113" fmla="*/ 247 h 284"/>
              <a:gd name="T114" fmla="*/ 12 w 240"/>
              <a:gd name="T115" fmla="*/ 255 h 284"/>
              <a:gd name="T116" fmla="*/ 140 w 240"/>
              <a:gd name="T117" fmla="*/ 262 h 284"/>
              <a:gd name="T118" fmla="*/ 45 w 240"/>
              <a:gd name="T119" fmla="*/ 23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284">
                <a:moveTo>
                  <a:pt x="131" y="247"/>
                </a:moveTo>
                <a:cubicBezTo>
                  <a:pt x="135" y="252"/>
                  <a:pt x="144" y="256"/>
                  <a:pt x="143" y="265"/>
                </a:cubicBezTo>
                <a:cubicBezTo>
                  <a:pt x="132" y="272"/>
                  <a:pt x="119" y="277"/>
                  <a:pt x="104" y="280"/>
                </a:cubicBezTo>
                <a:cubicBezTo>
                  <a:pt x="74" y="283"/>
                  <a:pt x="43" y="284"/>
                  <a:pt x="16" y="273"/>
                </a:cubicBezTo>
                <a:cubicBezTo>
                  <a:pt x="11" y="272"/>
                  <a:pt x="9" y="267"/>
                  <a:pt x="4" y="266"/>
                </a:cubicBezTo>
                <a:cubicBezTo>
                  <a:pt x="1" y="260"/>
                  <a:pt x="8" y="256"/>
                  <a:pt x="12" y="252"/>
                </a:cubicBezTo>
                <a:cubicBezTo>
                  <a:pt x="14" y="250"/>
                  <a:pt x="16" y="248"/>
                  <a:pt x="19" y="245"/>
                </a:cubicBezTo>
                <a:cubicBezTo>
                  <a:pt x="25" y="242"/>
                  <a:pt x="32" y="238"/>
                  <a:pt x="38" y="235"/>
                </a:cubicBezTo>
                <a:cubicBezTo>
                  <a:pt x="39" y="235"/>
                  <a:pt x="41" y="235"/>
                  <a:pt x="42" y="234"/>
                </a:cubicBezTo>
                <a:cubicBezTo>
                  <a:pt x="44" y="233"/>
                  <a:pt x="45" y="232"/>
                  <a:pt x="47" y="232"/>
                </a:cubicBezTo>
                <a:cubicBezTo>
                  <a:pt x="48" y="226"/>
                  <a:pt x="52" y="222"/>
                  <a:pt x="57" y="220"/>
                </a:cubicBezTo>
                <a:cubicBezTo>
                  <a:pt x="49" y="200"/>
                  <a:pt x="38" y="180"/>
                  <a:pt x="29" y="158"/>
                </a:cubicBezTo>
                <a:cubicBezTo>
                  <a:pt x="24" y="148"/>
                  <a:pt x="18" y="138"/>
                  <a:pt x="13" y="128"/>
                </a:cubicBezTo>
                <a:cubicBezTo>
                  <a:pt x="12" y="124"/>
                  <a:pt x="10" y="119"/>
                  <a:pt x="7" y="116"/>
                </a:cubicBezTo>
                <a:cubicBezTo>
                  <a:pt x="6" y="115"/>
                  <a:pt x="7" y="115"/>
                  <a:pt x="6" y="114"/>
                </a:cubicBezTo>
                <a:cubicBezTo>
                  <a:pt x="6" y="113"/>
                  <a:pt x="4" y="112"/>
                  <a:pt x="3" y="111"/>
                </a:cubicBezTo>
                <a:cubicBezTo>
                  <a:pt x="3" y="110"/>
                  <a:pt x="2" y="108"/>
                  <a:pt x="2" y="106"/>
                </a:cubicBezTo>
                <a:cubicBezTo>
                  <a:pt x="1" y="101"/>
                  <a:pt x="0" y="97"/>
                  <a:pt x="3" y="92"/>
                </a:cubicBezTo>
                <a:cubicBezTo>
                  <a:pt x="4" y="91"/>
                  <a:pt x="5" y="90"/>
                  <a:pt x="6" y="88"/>
                </a:cubicBezTo>
                <a:cubicBezTo>
                  <a:pt x="10" y="86"/>
                  <a:pt x="15" y="85"/>
                  <a:pt x="19" y="84"/>
                </a:cubicBezTo>
                <a:cubicBezTo>
                  <a:pt x="20" y="84"/>
                  <a:pt x="22" y="84"/>
                  <a:pt x="23" y="85"/>
                </a:cubicBezTo>
                <a:cubicBezTo>
                  <a:pt x="32" y="79"/>
                  <a:pt x="40" y="75"/>
                  <a:pt x="51" y="71"/>
                </a:cubicBezTo>
                <a:cubicBezTo>
                  <a:pt x="75" y="58"/>
                  <a:pt x="103" y="49"/>
                  <a:pt x="125" y="35"/>
                </a:cubicBezTo>
                <a:cubicBezTo>
                  <a:pt x="125" y="27"/>
                  <a:pt x="123" y="18"/>
                  <a:pt x="126" y="12"/>
                </a:cubicBezTo>
                <a:cubicBezTo>
                  <a:pt x="130" y="7"/>
                  <a:pt x="141" y="4"/>
                  <a:pt x="148" y="2"/>
                </a:cubicBezTo>
                <a:cubicBezTo>
                  <a:pt x="153" y="1"/>
                  <a:pt x="158" y="0"/>
                  <a:pt x="164" y="3"/>
                </a:cubicBezTo>
                <a:cubicBezTo>
                  <a:pt x="171" y="12"/>
                  <a:pt x="177" y="21"/>
                  <a:pt x="183" y="30"/>
                </a:cubicBezTo>
                <a:cubicBezTo>
                  <a:pt x="191" y="33"/>
                  <a:pt x="200" y="34"/>
                  <a:pt x="207" y="37"/>
                </a:cubicBezTo>
                <a:cubicBezTo>
                  <a:pt x="209" y="38"/>
                  <a:pt x="210" y="40"/>
                  <a:pt x="212" y="41"/>
                </a:cubicBezTo>
                <a:cubicBezTo>
                  <a:pt x="223" y="46"/>
                  <a:pt x="232" y="54"/>
                  <a:pt x="239" y="62"/>
                </a:cubicBezTo>
                <a:cubicBezTo>
                  <a:pt x="238" y="65"/>
                  <a:pt x="240" y="69"/>
                  <a:pt x="239" y="73"/>
                </a:cubicBezTo>
                <a:cubicBezTo>
                  <a:pt x="237" y="80"/>
                  <a:pt x="232" y="85"/>
                  <a:pt x="227" y="90"/>
                </a:cubicBezTo>
                <a:cubicBezTo>
                  <a:pt x="222" y="95"/>
                  <a:pt x="218" y="98"/>
                  <a:pt x="211" y="102"/>
                </a:cubicBezTo>
                <a:cubicBezTo>
                  <a:pt x="209" y="104"/>
                  <a:pt x="206" y="106"/>
                  <a:pt x="202" y="107"/>
                </a:cubicBezTo>
                <a:cubicBezTo>
                  <a:pt x="204" y="114"/>
                  <a:pt x="197" y="115"/>
                  <a:pt x="191" y="113"/>
                </a:cubicBezTo>
                <a:cubicBezTo>
                  <a:pt x="188" y="115"/>
                  <a:pt x="188" y="121"/>
                  <a:pt x="184" y="122"/>
                </a:cubicBezTo>
                <a:cubicBezTo>
                  <a:pt x="180" y="123"/>
                  <a:pt x="177" y="121"/>
                  <a:pt x="173" y="120"/>
                </a:cubicBezTo>
                <a:cubicBezTo>
                  <a:pt x="168" y="120"/>
                  <a:pt x="164" y="123"/>
                  <a:pt x="159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48" y="125"/>
                  <a:pt x="135" y="127"/>
                  <a:pt x="122" y="126"/>
                </a:cubicBezTo>
                <a:cubicBezTo>
                  <a:pt x="119" y="125"/>
                  <a:pt x="114" y="125"/>
                  <a:pt x="112" y="123"/>
                </a:cubicBezTo>
                <a:cubicBezTo>
                  <a:pt x="112" y="121"/>
                  <a:pt x="112" y="120"/>
                  <a:pt x="113" y="119"/>
                </a:cubicBezTo>
                <a:cubicBezTo>
                  <a:pt x="109" y="102"/>
                  <a:pt x="114" y="85"/>
                  <a:pt x="119" y="71"/>
                </a:cubicBezTo>
                <a:cubicBezTo>
                  <a:pt x="118" y="71"/>
                  <a:pt x="115" y="73"/>
                  <a:pt x="114" y="74"/>
                </a:cubicBezTo>
                <a:cubicBezTo>
                  <a:pt x="110" y="75"/>
                  <a:pt x="106" y="76"/>
                  <a:pt x="102" y="78"/>
                </a:cubicBezTo>
                <a:cubicBezTo>
                  <a:pt x="92" y="81"/>
                  <a:pt x="80" y="87"/>
                  <a:pt x="70" y="92"/>
                </a:cubicBezTo>
                <a:cubicBezTo>
                  <a:pt x="65" y="94"/>
                  <a:pt x="60" y="96"/>
                  <a:pt x="55" y="98"/>
                </a:cubicBezTo>
                <a:cubicBezTo>
                  <a:pt x="50" y="101"/>
                  <a:pt x="45" y="103"/>
                  <a:pt x="40" y="106"/>
                </a:cubicBezTo>
                <a:cubicBezTo>
                  <a:pt x="37" y="108"/>
                  <a:pt x="35" y="110"/>
                  <a:pt x="33" y="112"/>
                </a:cubicBezTo>
                <a:cubicBezTo>
                  <a:pt x="37" y="129"/>
                  <a:pt x="47" y="142"/>
                  <a:pt x="53" y="157"/>
                </a:cubicBezTo>
                <a:cubicBezTo>
                  <a:pt x="56" y="163"/>
                  <a:pt x="58" y="169"/>
                  <a:pt x="61" y="174"/>
                </a:cubicBezTo>
                <a:cubicBezTo>
                  <a:pt x="62" y="176"/>
                  <a:pt x="64" y="177"/>
                  <a:pt x="65" y="179"/>
                </a:cubicBezTo>
                <a:cubicBezTo>
                  <a:pt x="69" y="187"/>
                  <a:pt x="72" y="195"/>
                  <a:pt x="77" y="202"/>
                </a:cubicBezTo>
                <a:cubicBezTo>
                  <a:pt x="79" y="205"/>
                  <a:pt x="80" y="208"/>
                  <a:pt x="82" y="211"/>
                </a:cubicBezTo>
                <a:cubicBezTo>
                  <a:pt x="83" y="213"/>
                  <a:pt x="85" y="214"/>
                  <a:pt x="85" y="217"/>
                </a:cubicBezTo>
                <a:cubicBezTo>
                  <a:pt x="92" y="223"/>
                  <a:pt x="103" y="224"/>
                  <a:pt x="104" y="233"/>
                </a:cubicBezTo>
                <a:cubicBezTo>
                  <a:pt x="108" y="236"/>
                  <a:pt x="113" y="236"/>
                  <a:pt x="118" y="238"/>
                </a:cubicBezTo>
                <a:cubicBezTo>
                  <a:pt x="115" y="220"/>
                  <a:pt x="113" y="207"/>
                  <a:pt x="109" y="189"/>
                </a:cubicBezTo>
                <a:cubicBezTo>
                  <a:pt x="109" y="188"/>
                  <a:pt x="111" y="188"/>
                  <a:pt x="111" y="187"/>
                </a:cubicBezTo>
                <a:cubicBezTo>
                  <a:pt x="106" y="179"/>
                  <a:pt x="101" y="168"/>
                  <a:pt x="96" y="157"/>
                </a:cubicBezTo>
                <a:cubicBezTo>
                  <a:pt x="95" y="155"/>
                  <a:pt x="93" y="152"/>
                  <a:pt x="93" y="150"/>
                </a:cubicBezTo>
                <a:cubicBezTo>
                  <a:pt x="92" y="148"/>
                  <a:pt x="92" y="145"/>
                  <a:pt x="91" y="143"/>
                </a:cubicBezTo>
                <a:cubicBezTo>
                  <a:pt x="90" y="141"/>
                  <a:pt x="89" y="140"/>
                  <a:pt x="89" y="139"/>
                </a:cubicBezTo>
                <a:cubicBezTo>
                  <a:pt x="88" y="137"/>
                  <a:pt x="85" y="133"/>
                  <a:pt x="86" y="130"/>
                </a:cubicBezTo>
                <a:cubicBezTo>
                  <a:pt x="86" y="126"/>
                  <a:pt x="95" y="120"/>
                  <a:pt x="100" y="121"/>
                </a:cubicBezTo>
                <a:cubicBezTo>
                  <a:pt x="101" y="122"/>
                  <a:pt x="102" y="123"/>
                  <a:pt x="101" y="124"/>
                </a:cubicBezTo>
                <a:cubicBezTo>
                  <a:pt x="106" y="134"/>
                  <a:pt x="111" y="144"/>
                  <a:pt x="116" y="154"/>
                </a:cubicBezTo>
                <a:cubicBezTo>
                  <a:pt x="119" y="160"/>
                  <a:pt x="124" y="168"/>
                  <a:pt x="127" y="175"/>
                </a:cubicBezTo>
                <a:cubicBezTo>
                  <a:pt x="128" y="177"/>
                  <a:pt x="129" y="181"/>
                  <a:pt x="131" y="181"/>
                </a:cubicBezTo>
                <a:cubicBezTo>
                  <a:pt x="130" y="172"/>
                  <a:pt x="131" y="161"/>
                  <a:pt x="128" y="154"/>
                </a:cubicBezTo>
                <a:cubicBezTo>
                  <a:pt x="131" y="149"/>
                  <a:pt x="135" y="142"/>
                  <a:pt x="134" y="136"/>
                </a:cubicBezTo>
                <a:cubicBezTo>
                  <a:pt x="138" y="135"/>
                  <a:pt x="139" y="140"/>
                  <a:pt x="141" y="143"/>
                </a:cubicBezTo>
                <a:cubicBezTo>
                  <a:pt x="144" y="147"/>
                  <a:pt x="146" y="150"/>
                  <a:pt x="150" y="153"/>
                </a:cubicBezTo>
                <a:cubicBezTo>
                  <a:pt x="149" y="159"/>
                  <a:pt x="151" y="164"/>
                  <a:pt x="151" y="170"/>
                </a:cubicBezTo>
                <a:cubicBezTo>
                  <a:pt x="154" y="160"/>
                  <a:pt x="159" y="149"/>
                  <a:pt x="162" y="140"/>
                </a:cubicBezTo>
                <a:cubicBezTo>
                  <a:pt x="164" y="138"/>
                  <a:pt x="169" y="140"/>
                  <a:pt x="172" y="141"/>
                </a:cubicBezTo>
                <a:cubicBezTo>
                  <a:pt x="171" y="146"/>
                  <a:pt x="175" y="147"/>
                  <a:pt x="178" y="149"/>
                </a:cubicBezTo>
                <a:cubicBezTo>
                  <a:pt x="178" y="158"/>
                  <a:pt x="171" y="164"/>
                  <a:pt x="173" y="173"/>
                </a:cubicBezTo>
                <a:cubicBezTo>
                  <a:pt x="173" y="178"/>
                  <a:pt x="166" y="180"/>
                  <a:pt x="166" y="174"/>
                </a:cubicBezTo>
                <a:cubicBezTo>
                  <a:pt x="165" y="178"/>
                  <a:pt x="164" y="182"/>
                  <a:pt x="162" y="185"/>
                </a:cubicBezTo>
                <a:cubicBezTo>
                  <a:pt x="166" y="187"/>
                  <a:pt x="161" y="195"/>
                  <a:pt x="161" y="200"/>
                </a:cubicBezTo>
                <a:cubicBezTo>
                  <a:pt x="161" y="204"/>
                  <a:pt x="161" y="207"/>
                  <a:pt x="161" y="211"/>
                </a:cubicBezTo>
                <a:cubicBezTo>
                  <a:pt x="160" y="222"/>
                  <a:pt x="159" y="233"/>
                  <a:pt x="158" y="241"/>
                </a:cubicBezTo>
                <a:cubicBezTo>
                  <a:pt x="151" y="247"/>
                  <a:pt x="139" y="247"/>
                  <a:pt x="131" y="247"/>
                </a:cubicBezTo>
                <a:close/>
                <a:moveTo>
                  <a:pt x="4" y="100"/>
                </a:moveTo>
                <a:cubicBezTo>
                  <a:pt x="3" y="102"/>
                  <a:pt x="6" y="108"/>
                  <a:pt x="7" y="110"/>
                </a:cubicBezTo>
                <a:cubicBezTo>
                  <a:pt x="8" y="110"/>
                  <a:pt x="10" y="112"/>
                  <a:pt x="11" y="113"/>
                </a:cubicBezTo>
                <a:cubicBezTo>
                  <a:pt x="19" y="117"/>
                  <a:pt x="31" y="112"/>
                  <a:pt x="31" y="105"/>
                </a:cubicBezTo>
                <a:cubicBezTo>
                  <a:pt x="31" y="105"/>
                  <a:pt x="32" y="105"/>
                  <a:pt x="32" y="105"/>
                </a:cubicBezTo>
                <a:cubicBezTo>
                  <a:pt x="32" y="104"/>
                  <a:pt x="32" y="101"/>
                  <a:pt x="32" y="101"/>
                </a:cubicBezTo>
                <a:cubicBezTo>
                  <a:pt x="32" y="97"/>
                  <a:pt x="30" y="95"/>
                  <a:pt x="28" y="91"/>
                </a:cubicBezTo>
                <a:cubicBezTo>
                  <a:pt x="25" y="90"/>
                  <a:pt x="21" y="90"/>
                  <a:pt x="17" y="88"/>
                </a:cubicBezTo>
                <a:cubicBezTo>
                  <a:pt x="12" y="88"/>
                  <a:pt x="6" y="92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5" y="97"/>
                  <a:pt x="4" y="97"/>
                  <a:pt x="4" y="97"/>
                </a:cubicBezTo>
                <a:cubicBezTo>
                  <a:pt x="5" y="99"/>
                  <a:pt x="4" y="99"/>
                  <a:pt x="4" y="100"/>
                </a:cubicBezTo>
                <a:close/>
                <a:moveTo>
                  <a:pt x="168" y="13"/>
                </a:moveTo>
                <a:cubicBezTo>
                  <a:pt x="166" y="10"/>
                  <a:pt x="164" y="7"/>
                  <a:pt x="161" y="5"/>
                </a:cubicBezTo>
                <a:cubicBezTo>
                  <a:pt x="155" y="2"/>
                  <a:pt x="151" y="4"/>
                  <a:pt x="146" y="6"/>
                </a:cubicBezTo>
                <a:cubicBezTo>
                  <a:pt x="137" y="9"/>
                  <a:pt x="127" y="10"/>
                  <a:pt x="127" y="22"/>
                </a:cubicBezTo>
                <a:cubicBezTo>
                  <a:pt x="127" y="30"/>
                  <a:pt x="130" y="41"/>
                  <a:pt x="130" y="49"/>
                </a:cubicBezTo>
                <a:cubicBezTo>
                  <a:pt x="140" y="35"/>
                  <a:pt x="158" y="31"/>
                  <a:pt x="179" y="29"/>
                </a:cubicBezTo>
                <a:cubicBezTo>
                  <a:pt x="176" y="23"/>
                  <a:pt x="172" y="18"/>
                  <a:pt x="168" y="13"/>
                </a:cubicBezTo>
                <a:close/>
                <a:moveTo>
                  <a:pt x="195" y="36"/>
                </a:moveTo>
                <a:cubicBezTo>
                  <a:pt x="194" y="36"/>
                  <a:pt x="192" y="36"/>
                  <a:pt x="190" y="36"/>
                </a:cubicBezTo>
                <a:cubicBezTo>
                  <a:pt x="186" y="34"/>
                  <a:pt x="181" y="32"/>
                  <a:pt x="176" y="32"/>
                </a:cubicBezTo>
                <a:cubicBezTo>
                  <a:pt x="170" y="32"/>
                  <a:pt x="161" y="34"/>
                  <a:pt x="156" y="36"/>
                </a:cubicBezTo>
                <a:cubicBezTo>
                  <a:pt x="148" y="38"/>
                  <a:pt x="140" y="43"/>
                  <a:pt x="135" y="48"/>
                </a:cubicBezTo>
                <a:cubicBezTo>
                  <a:pt x="134" y="49"/>
                  <a:pt x="133" y="50"/>
                  <a:pt x="132" y="51"/>
                </a:cubicBezTo>
                <a:cubicBezTo>
                  <a:pt x="128" y="55"/>
                  <a:pt x="127" y="62"/>
                  <a:pt x="124" y="68"/>
                </a:cubicBezTo>
                <a:cubicBezTo>
                  <a:pt x="123" y="71"/>
                  <a:pt x="121" y="75"/>
                  <a:pt x="119" y="78"/>
                </a:cubicBezTo>
                <a:cubicBezTo>
                  <a:pt x="118" y="81"/>
                  <a:pt x="118" y="85"/>
                  <a:pt x="117" y="88"/>
                </a:cubicBezTo>
                <a:cubicBezTo>
                  <a:pt x="115" y="97"/>
                  <a:pt x="113" y="105"/>
                  <a:pt x="115" y="116"/>
                </a:cubicBezTo>
                <a:cubicBezTo>
                  <a:pt x="114" y="114"/>
                  <a:pt x="116" y="113"/>
                  <a:pt x="116" y="111"/>
                </a:cubicBezTo>
                <a:cubicBezTo>
                  <a:pt x="123" y="106"/>
                  <a:pt x="128" y="98"/>
                  <a:pt x="136" y="92"/>
                </a:cubicBezTo>
                <a:cubicBezTo>
                  <a:pt x="142" y="86"/>
                  <a:pt x="150" y="82"/>
                  <a:pt x="159" y="77"/>
                </a:cubicBezTo>
                <a:cubicBezTo>
                  <a:pt x="180" y="66"/>
                  <a:pt x="207" y="55"/>
                  <a:pt x="233" y="60"/>
                </a:cubicBezTo>
                <a:cubicBezTo>
                  <a:pt x="223" y="49"/>
                  <a:pt x="211" y="40"/>
                  <a:pt x="195" y="36"/>
                </a:cubicBezTo>
                <a:close/>
                <a:moveTo>
                  <a:pt x="117" y="58"/>
                </a:moveTo>
                <a:cubicBezTo>
                  <a:pt x="120" y="60"/>
                  <a:pt x="120" y="61"/>
                  <a:pt x="123" y="62"/>
                </a:cubicBezTo>
                <a:cubicBezTo>
                  <a:pt x="124" y="60"/>
                  <a:pt x="124" y="59"/>
                  <a:pt x="125" y="58"/>
                </a:cubicBezTo>
                <a:cubicBezTo>
                  <a:pt x="118" y="55"/>
                  <a:pt x="119" y="46"/>
                  <a:pt x="127" y="45"/>
                </a:cubicBezTo>
                <a:cubicBezTo>
                  <a:pt x="126" y="43"/>
                  <a:pt x="127" y="41"/>
                  <a:pt x="126" y="40"/>
                </a:cubicBezTo>
                <a:cubicBezTo>
                  <a:pt x="118" y="42"/>
                  <a:pt x="115" y="49"/>
                  <a:pt x="117" y="58"/>
                </a:cubicBezTo>
                <a:close/>
                <a:moveTo>
                  <a:pt x="93" y="54"/>
                </a:moveTo>
                <a:cubicBezTo>
                  <a:pt x="91" y="55"/>
                  <a:pt x="88" y="57"/>
                  <a:pt x="85" y="58"/>
                </a:cubicBezTo>
                <a:cubicBezTo>
                  <a:pt x="65" y="67"/>
                  <a:pt x="45" y="75"/>
                  <a:pt x="26" y="86"/>
                </a:cubicBezTo>
                <a:cubicBezTo>
                  <a:pt x="28" y="85"/>
                  <a:pt x="27" y="87"/>
                  <a:pt x="29" y="87"/>
                </a:cubicBezTo>
                <a:cubicBezTo>
                  <a:pt x="30" y="87"/>
                  <a:pt x="31" y="86"/>
                  <a:pt x="33" y="85"/>
                </a:cubicBezTo>
                <a:cubicBezTo>
                  <a:pt x="36" y="83"/>
                  <a:pt x="42" y="80"/>
                  <a:pt x="45" y="79"/>
                </a:cubicBezTo>
                <a:cubicBezTo>
                  <a:pt x="50" y="76"/>
                  <a:pt x="55" y="74"/>
                  <a:pt x="61" y="72"/>
                </a:cubicBezTo>
                <a:cubicBezTo>
                  <a:pt x="70" y="68"/>
                  <a:pt x="79" y="65"/>
                  <a:pt x="87" y="61"/>
                </a:cubicBezTo>
                <a:cubicBezTo>
                  <a:pt x="96" y="57"/>
                  <a:pt x="105" y="53"/>
                  <a:pt x="113" y="49"/>
                </a:cubicBezTo>
                <a:cubicBezTo>
                  <a:pt x="114" y="47"/>
                  <a:pt x="116" y="45"/>
                  <a:pt x="115" y="44"/>
                </a:cubicBezTo>
                <a:cubicBezTo>
                  <a:pt x="109" y="48"/>
                  <a:pt x="101" y="50"/>
                  <a:pt x="93" y="54"/>
                </a:cubicBezTo>
                <a:close/>
                <a:moveTo>
                  <a:pt x="126" y="55"/>
                </a:moveTo>
                <a:cubicBezTo>
                  <a:pt x="128" y="52"/>
                  <a:pt x="129" y="50"/>
                  <a:pt x="127" y="48"/>
                </a:cubicBezTo>
                <a:cubicBezTo>
                  <a:pt x="124" y="48"/>
                  <a:pt x="123" y="54"/>
                  <a:pt x="126" y="55"/>
                </a:cubicBezTo>
                <a:close/>
                <a:moveTo>
                  <a:pt x="113" y="56"/>
                </a:moveTo>
                <a:cubicBezTo>
                  <a:pt x="114" y="55"/>
                  <a:pt x="113" y="54"/>
                  <a:pt x="113" y="52"/>
                </a:cubicBezTo>
                <a:cubicBezTo>
                  <a:pt x="113" y="52"/>
                  <a:pt x="112" y="52"/>
                  <a:pt x="112" y="52"/>
                </a:cubicBezTo>
                <a:cubicBezTo>
                  <a:pt x="101" y="57"/>
                  <a:pt x="90" y="63"/>
                  <a:pt x="78" y="67"/>
                </a:cubicBezTo>
                <a:cubicBezTo>
                  <a:pt x="75" y="69"/>
                  <a:pt x="70" y="71"/>
                  <a:pt x="66" y="72"/>
                </a:cubicBezTo>
                <a:cubicBezTo>
                  <a:pt x="62" y="74"/>
                  <a:pt x="58" y="76"/>
                  <a:pt x="54" y="78"/>
                </a:cubicBezTo>
                <a:cubicBezTo>
                  <a:pt x="48" y="80"/>
                  <a:pt x="40" y="84"/>
                  <a:pt x="35" y="87"/>
                </a:cubicBezTo>
                <a:cubicBezTo>
                  <a:pt x="28" y="90"/>
                  <a:pt x="36" y="94"/>
                  <a:pt x="37" y="98"/>
                </a:cubicBezTo>
                <a:cubicBezTo>
                  <a:pt x="63" y="85"/>
                  <a:pt x="92" y="76"/>
                  <a:pt x="117" y="62"/>
                </a:cubicBezTo>
                <a:cubicBezTo>
                  <a:pt x="115" y="61"/>
                  <a:pt x="115" y="57"/>
                  <a:pt x="113" y="56"/>
                </a:cubicBezTo>
                <a:close/>
                <a:moveTo>
                  <a:pt x="226" y="87"/>
                </a:moveTo>
                <a:cubicBezTo>
                  <a:pt x="232" y="80"/>
                  <a:pt x="238" y="73"/>
                  <a:pt x="235" y="64"/>
                </a:cubicBezTo>
                <a:cubicBezTo>
                  <a:pt x="233" y="63"/>
                  <a:pt x="232" y="62"/>
                  <a:pt x="230" y="62"/>
                </a:cubicBezTo>
                <a:cubicBezTo>
                  <a:pt x="216" y="60"/>
                  <a:pt x="200" y="63"/>
                  <a:pt x="190" y="66"/>
                </a:cubicBezTo>
                <a:cubicBezTo>
                  <a:pt x="193" y="80"/>
                  <a:pt x="201" y="91"/>
                  <a:pt x="202" y="104"/>
                </a:cubicBezTo>
                <a:cubicBezTo>
                  <a:pt x="211" y="99"/>
                  <a:pt x="219" y="95"/>
                  <a:pt x="226" y="87"/>
                </a:cubicBezTo>
                <a:close/>
                <a:moveTo>
                  <a:pt x="119" y="65"/>
                </a:moveTo>
                <a:cubicBezTo>
                  <a:pt x="119" y="65"/>
                  <a:pt x="119" y="65"/>
                  <a:pt x="119" y="65"/>
                </a:cubicBezTo>
                <a:cubicBezTo>
                  <a:pt x="117" y="66"/>
                  <a:pt x="115" y="66"/>
                  <a:pt x="113" y="67"/>
                </a:cubicBezTo>
                <a:cubicBezTo>
                  <a:pt x="108" y="68"/>
                  <a:pt x="101" y="75"/>
                  <a:pt x="95" y="76"/>
                </a:cubicBezTo>
                <a:cubicBezTo>
                  <a:pt x="89" y="78"/>
                  <a:pt x="84" y="81"/>
                  <a:pt x="78" y="83"/>
                </a:cubicBezTo>
                <a:cubicBezTo>
                  <a:pt x="72" y="86"/>
                  <a:pt x="65" y="89"/>
                  <a:pt x="60" y="91"/>
                </a:cubicBezTo>
                <a:cubicBezTo>
                  <a:pt x="52" y="95"/>
                  <a:pt x="44" y="97"/>
                  <a:pt x="37" y="101"/>
                </a:cubicBezTo>
                <a:cubicBezTo>
                  <a:pt x="37" y="102"/>
                  <a:pt x="38" y="103"/>
                  <a:pt x="37" y="105"/>
                </a:cubicBezTo>
                <a:cubicBezTo>
                  <a:pt x="50" y="97"/>
                  <a:pt x="64" y="91"/>
                  <a:pt x="78" y="85"/>
                </a:cubicBezTo>
                <a:cubicBezTo>
                  <a:pt x="87" y="81"/>
                  <a:pt x="95" y="76"/>
                  <a:pt x="106" y="74"/>
                </a:cubicBezTo>
                <a:cubicBezTo>
                  <a:pt x="111" y="72"/>
                  <a:pt x="116" y="69"/>
                  <a:pt x="122" y="66"/>
                </a:cubicBezTo>
                <a:cubicBezTo>
                  <a:pt x="121" y="65"/>
                  <a:pt x="120" y="66"/>
                  <a:pt x="119" y="65"/>
                </a:cubicBezTo>
                <a:close/>
                <a:moveTo>
                  <a:pt x="199" y="101"/>
                </a:moveTo>
                <a:cubicBezTo>
                  <a:pt x="198" y="97"/>
                  <a:pt x="196" y="92"/>
                  <a:pt x="194" y="87"/>
                </a:cubicBezTo>
                <a:cubicBezTo>
                  <a:pt x="194" y="85"/>
                  <a:pt x="194" y="83"/>
                  <a:pt x="193" y="82"/>
                </a:cubicBezTo>
                <a:cubicBezTo>
                  <a:pt x="192" y="79"/>
                  <a:pt x="190" y="77"/>
                  <a:pt x="190" y="75"/>
                </a:cubicBezTo>
                <a:cubicBezTo>
                  <a:pt x="188" y="72"/>
                  <a:pt x="188" y="70"/>
                  <a:pt x="186" y="68"/>
                </a:cubicBezTo>
                <a:cubicBezTo>
                  <a:pt x="185" y="69"/>
                  <a:pt x="183" y="69"/>
                  <a:pt x="182" y="70"/>
                </a:cubicBezTo>
                <a:cubicBezTo>
                  <a:pt x="183" y="78"/>
                  <a:pt x="189" y="88"/>
                  <a:pt x="192" y="96"/>
                </a:cubicBezTo>
                <a:cubicBezTo>
                  <a:pt x="193" y="99"/>
                  <a:pt x="193" y="101"/>
                  <a:pt x="193" y="102"/>
                </a:cubicBezTo>
                <a:cubicBezTo>
                  <a:pt x="193" y="105"/>
                  <a:pt x="190" y="106"/>
                  <a:pt x="188" y="104"/>
                </a:cubicBezTo>
                <a:cubicBezTo>
                  <a:pt x="184" y="92"/>
                  <a:pt x="178" y="84"/>
                  <a:pt x="173" y="73"/>
                </a:cubicBezTo>
                <a:cubicBezTo>
                  <a:pt x="172" y="73"/>
                  <a:pt x="171" y="74"/>
                  <a:pt x="170" y="75"/>
                </a:cubicBezTo>
                <a:cubicBezTo>
                  <a:pt x="172" y="81"/>
                  <a:pt x="175" y="87"/>
                  <a:pt x="178" y="94"/>
                </a:cubicBezTo>
                <a:cubicBezTo>
                  <a:pt x="181" y="98"/>
                  <a:pt x="184" y="104"/>
                  <a:pt x="181" y="109"/>
                </a:cubicBezTo>
                <a:cubicBezTo>
                  <a:pt x="177" y="110"/>
                  <a:pt x="173" y="104"/>
                  <a:pt x="171" y="101"/>
                </a:cubicBezTo>
                <a:cubicBezTo>
                  <a:pt x="168" y="94"/>
                  <a:pt x="165" y="85"/>
                  <a:pt x="162" y="79"/>
                </a:cubicBezTo>
                <a:cubicBezTo>
                  <a:pt x="161" y="79"/>
                  <a:pt x="159" y="80"/>
                  <a:pt x="158" y="81"/>
                </a:cubicBezTo>
                <a:cubicBezTo>
                  <a:pt x="158" y="82"/>
                  <a:pt x="159" y="81"/>
                  <a:pt x="159" y="83"/>
                </a:cubicBezTo>
                <a:cubicBezTo>
                  <a:pt x="158" y="86"/>
                  <a:pt x="161" y="90"/>
                  <a:pt x="164" y="93"/>
                </a:cubicBezTo>
                <a:cubicBezTo>
                  <a:pt x="166" y="97"/>
                  <a:pt x="168" y="102"/>
                  <a:pt x="170" y="106"/>
                </a:cubicBezTo>
                <a:cubicBezTo>
                  <a:pt x="171" y="108"/>
                  <a:pt x="173" y="110"/>
                  <a:pt x="174" y="112"/>
                </a:cubicBezTo>
                <a:cubicBezTo>
                  <a:pt x="176" y="115"/>
                  <a:pt x="178" y="120"/>
                  <a:pt x="182" y="120"/>
                </a:cubicBezTo>
                <a:cubicBezTo>
                  <a:pt x="186" y="119"/>
                  <a:pt x="185" y="114"/>
                  <a:pt x="188" y="111"/>
                </a:cubicBezTo>
                <a:cubicBezTo>
                  <a:pt x="191" y="108"/>
                  <a:pt x="196" y="111"/>
                  <a:pt x="199" y="111"/>
                </a:cubicBezTo>
                <a:cubicBezTo>
                  <a:pt x="200" y="108"/>
                  <a:pt x="200" y="104"/>
                  <a:pt x="199" y="101"/>
                </a:cubicBezTo>
                <a:close/>
                <a:moveTo>
                  <a:pt x="187" y="92"/>
                </a:moveTo>
                <a:cubicBezTo>
                  <a:pt x="184" y="85"/>
                  <a:pt x="183" y="78"/>
                  <a:pt x="178" y="73"/>
                </a:cubicBezTo>
                <a:cubicBezTo>
                  <a:pt x="178" y="72"/>
                  <a:pt x="178" y="72"/>
                  <a:pt x="178" y="71"/>
                </a:cubicBezTo>
                <a:cubicBezTo>
                  <a:pt x="178" y="71"/>
                  <a:pt x="178" y="71"/>
                  <a:pt x="177" y="71"/>
                </a:cubicBezTo>
                <a:cubicBezTo>
                  <a:pt x="177" y="71"/>
                  <a:pt x="177" y="72"/>
                  <a:pt x="176" y="72"/>
                </a:cubicBezTo>
                <a:cubicBezTo>
                  <a:pt x="178" y="78"/>
                  <a:pt x="181" y="83"/>
                  <a:pt x="184" y="89"/>
                </a:cubicBezTo>
                <a:cubicBezTo>
                  <a:pt x="187" y="93"/>
                  <a:pt x="187" y="98"/>
                  <a:pt x="190" y="101"/>
                </a:cubicBezTo>
                <a:cubicBezTo>
                  <a:pt x="191" y="97"/>
                  <a:pt x="188" y="95"/>
                  <a:pt x="187" y="92"/>
                </a:cubicBezTo>
                <a:close/>
                <a:moveTo>
                  <a:pt x="170" y="83"/>
                </a:moveTo>
                <a:cubicBezTo>
                  <a:pt x="169" y="80"/>
                  <a:pt x="169" y="77"/>
                  <a:pt x="167" y="76"/>
                </a:cubicBezTo>
                <a:cubicBezTo>
                  <a:pt x="166" y="77"/>
                  <a:pt x="164" y="76"/>
                  <a:pt x="164" y="78"/>
                </a:cubicBezTo>
                <a:cubicBezTo>
                  <a:pt x="169" y="86"/>
                  <a:pt x="172" y="99"/>
                  <a:pt x="179" y="106"/>
                </a:cubicBezTo>
                <a:cubicBezTo>
                  <a:pt x="178" y="97"/>
                  <a:pt x="173" y="90"/>
                  <a:pt x="170" y="83"/>
                </a:cubicBezTo>
                <a:close/>
                <a:moveTo>
                  <a:pt x="121" y="111"/>
                </a:moveTo>
                <a:cubicBezTo>
                  <a:pt x="118" y="114"/>
                  <a:pt x="117" y="117"/>
                  <a:pt x="116" y="121"/>
                </a:cubicBezTo>
                <a:cubicBezTo>
                  <a:pt x="126" y="125"/>
                  <a:pt x="139" y="124"/>
                  <a:pt x="149" y="122"/>
                </a:cubicBezTo>
                <a:cubicBezTo>
                  <a:pt x="157" y="121"/>
                  <a:pt x="165" y="119"/>
                  <a:pt x="171" y="117"/>
                </a:cubicBezTo>
                <a:cubicBezTo>
                  <a:pt x="165" y="106"/>
                  <a:pt x="159" y="93"/>
                  <a:pt x="155" y="82"/>
                </a:cubicBezTo>
                <a:cubicBezTo>
                  <a:pt x="141" y="90"/>
                  <a:pt x="130" y="100"/>
                  <a:pt x="121" y="111"/>
                </a:cubicBezTo>
                <a:close/>
                <a:moveTo>
                  <a:pt x="85" y="224"/>
                </a:moveTo>
                <a:cubicBezTo>
                  <a:pt x="84" y="223"/>
                  <a:pt x="83" y="221"/>
                  <a:pt x="82" y="219"/>
                </a:cubicBezTo>
                <a:cubicBezTo>
                  <a:pt x="81" y="213"/>
                  <a:pt x="78" y="211"/>
                  <a:pt x="76" y="205"/>
                </a:cubicBezTo>
                <a:cubicBezTo>
                  <a:pt x="75" y="204"/>
                  <a:pt x="74" y="202"/>
                  <a:pt x="72" y="200"/>
                </a:cubicBezTo>
                <a:cubicBezTo>
                  <a:pt x="72" y="199"/>
                  <a:pt x="72" y="199"/>
                  <a:pt x="72" y="198"/>
                </a:cubicBezTo>
                <a:cubicBezTo>
                  <a:pt x="68" y="194"/>
                  <a:pt x="67" y="187"/>
                  <a:pt x="63" y="184"/>
                </a:cubicBezTo>
                <a:cubicBezTo>
                  <a:pt x="58" y="175"/>
                  <a:pt x="54" y="165"/>
                  <a:pt x="50" y="156"/>
                </a:cubicBezTo>
                <a:cubicBezTo>
                  <a:pt x="44" y="142"/>
                  <a:pt x="36" y="130"/>
                  <a:pt x="31" y="115"/>
                </a:cubicBezTo>
                <a:cubicBezTo>
                  <a:pt x="29" y="116"/>
                  <a:pt x="28" y="117"/>
                  <a:pt x="27" y="117"/>
                </a:cubicBezTo>
                <a:cubicBezTo>
                  <a:pt x="29" y="124"/>
                  <a:pt x="33" y="131"/>
                  <a:pt x="36" y="137"/>
                </a:cubicBezTo>
                <a:cubicBezTo>
                  <a:pt x="38" y="140"/>
                  <a:pt x="39" y="143"/>
                  <a:pt x="41" y="147"/>
                </a:cubicBezTo>
                <a:cubicBezTo>
                  <a:pt x="52" y="169"/>
                  <a:pt x="61" y="192"/>
                  <a:pt x="74" y="212"/>
                </a:cubicBezTo>
                <a:cubicBezTo>
                  <a:pt x="76" y="216"/>
                  <a:pt x="79" y="219"/>
                  <a:pt x="80" y="224"/>
                </a:cubicBezTo>
                <a:cubicBezTo>
                  <a:pt x="80" y="225"/>
                  <a:pt x="79" y="225"/>
                  <a:pt x="80" y="226"/>
                </a:cubicBezTo>
                <a:cubicBezTo>
                  <a:pt x="83" y="227"/>
                  <a:pt x="83" y="225"/>
                  <a:pt x="85" y="224"/>
                </a:cubicBezTo>
                <a:close/>
                <a:moveTo>
                  <a:pt x="15" y="126"/>
                </a:moveTo>
                <a:cubicBezTo>
                  <a:pt x="16" y="128"/>
                  <a:pt x="17" y="130"/>
                  <a:pt x="18" y="132"/>
                </a:cubicBezTo>
                <a:cubicBezTo>
                  <a:pt x="21" y="136"/>
                  <a:pt x="22" y="140"/>
                  <a:pt x="25" y="144"/>
                </a:cubicBezTo>
                <a:cubicBezTo>
                  <a:pt x="34" y="161"/>
                  <a:pt x="41" y="179"/>
                  <a:pt x="49" y="195"/>
                </a:cubicBezTo>
                <a:cubicBezTo>
                  <a:pt x="54" y="204"/>
                  <a:pt x="56" y="213"/>
                  <a:pt x="61" y="220"/>
                </a:cubicBezTo>
                <a:cubicBezTo>
                  <a:pt x="61" y="222"/>
                  <a:pt x="62" y="228"/>
                  <a:pt x="66" y="226"/>
                </a:cubicBezTo>
                <a:cubicBezTo>
                  <a:pt x="66" y="223"/>
                  <a:pt x="65" y="222"/>
                  <a:pt x="65" y="218"/>
                </a:cubicBezTo>
                <a:cubicBezTo>
                  <a:pt x="60" y="213"/>
                  <a:pt x="58" y="206"/>
                  <a:pt x="55" y="199"/>
                </a:cubicBezTo>
                <a:cubicBezTo>
                  <a:pt x="53" y="196"/>
                  <a:pt x="52" y="194"/>
                  <a:pt x="50" y="190"/>
                </a:cubicBezTo>
                <a:cubicBezTo>
                  <a:pt x="49" y="187"/>
                  <a:pt x="47" y="185"/>
                  <a:pt x="45" y="182"/>
                </a:cubicBezTo>
                <a:cubicBezTo>
                  <a:pt x="44" y="178"/>
                  <a:pt x="43" y="175"/>
                  <a:pt x="41" y="172"/>
                </a:cubicBezTo>
                <a:cubicBezTo>
                  <a:pt x="39" y="165"/>
                  <a:pt x="36" y="159"/>
                  <a:pt x="33" y="153"/>
                </a:cubicBezTo>
                <a:cubicBezTo>
                  <a:pt x="30" y="146"/>
                  <a:pt x="26" y="141"/>
                  <a:pt x="23" y="135"/>
                </a:cubicBezTo>
                <a:cubicBezTo>
                  <a:pt x="20" y="129"/>
                  <a:pt x="18" y="117"/>
                  <a:pt x="12" y="118"/>
                </a:cubicBezTo>
                <a:cubicBezTo>
                  <a:pt x="13" y="121"/>
                  <a:pt x="14" y="123"/>
                  <a:pt x="15" y="126"/>
                </a:cubicBezTo>
                <a:close/>
                <a:moveTo>
                  <a:pt x="23" y="118"/>
                </a:moveTo>
                <a:cubicBezTo>
                  <a:pt x="22" y="118"/>
                  <a:pt x="21" y="118"/>
                  <a:pt x="19" y="118"/>
                </a:cubicBezTo>
                <a:cubicBezTo>
                  <a:pt x="22" y="128"/>
                  <a:pt x="27" y="137"/>
                  <a:pt x="32" y="145"/>
                </a:cubicBezTo>
                <a:cubicBezTo>
                  <a:pt x="42" y="165"/>
                  <a:pt x="48" y="185"/>
                  <a:pt x="60" y="204"/>
                </a:cubicBezTo>
                <a:cubicBezTo>
                  <a:pt x="62" y="208"/>
                  <a:pt x="64" y="213"/>
                  <a:pt x="67" y="217"/>
                </a:cubicBezTo>
                <a:cubicBezTo>
                  <a:pt x="69" y="216"/>
                  <a:pt x="72" y="218"/>
                  <a:pt x="73" y="217"/>
                </a:cubicBezTo>
                <a:cubicBezTo>
                  <a:pt x="55" y="185"/>
                  <a:pt x="41" y="150"/>
                  <a:pt x="23" y="118"/>
                </a:cubicBezTo>
                <a:close/>
                <a:moveTo>
                  <a:pt x="97" y="124"/>
                </a:moveTo>
                <a:cubicBezTo>
                  <a:pt x="91" y="126"/>
                  <a:pt x="88" y="130"/>
                  <a:pt x="90" y="136"/>
                </a:cubicBezTo>
                <a:cubicBezTo>
                  <a:pt x="91" y="138"/>
                  <a:pt x="93" y="140"/>
                  <a:pt x="94" y="143"/>
                </a:cubicBezTo>
                <a:cubicBezTo>
                  <a:pt x="96" y="149"/>
                  <a:pt x="97" y="154"/>
                  <a:pt x="100" y="160"/>
                </a:cubicBezTo>
                <a:cubicBezTo>
                  <a:pt x="104" y="170"/>
                  <a:pt x="110" y="181"/>
                  <a:pt x="115" y="190"/>
                </a:cubicBezTo>
                <a:cubicBezTo>
                  <a:pt x="118" y="192"/>
                  <a:pt x="125" y="193"/>
                  <a:pt x="131" y="192"/>
                </a:cubicBezTo>
                <a:cubicBezTo>
                  <a:pt x="131" y="191"/>
                  <a:pt x="130" y="191"/>
                  <a:pt x="131" y="190"/>
                </a:cubicBezTo>
                <a:cubicBezTo>
                  <a:pt x="130" y="191"/>
                  <a:pt x="128" y="192"/>
                  <a:pt x="127" y="191"/>
                </a:cubicBezTo>
                <a:cubicBezTo>
                  <a:pt x="127" y="189"/>
                  <a:pt x="129" y="189"/>
                  <a:pt x="130" y="186"/>
                </a:cubicBezTo>
                <a:cubicBezTo>
                  <a:pt x="128" y="185"/>
                  <a:pt x="126" y="189"/>
                  <a:pt x="125" y="187"/>
                </a:cubicBezTo>
                <a:cubicBezTo>
                  <a:pt x="125" y="185"/>
                  <a:pt x="129" y="184"/>
                  <a:pt x="127" y="182"/>
                </a:cubicBezTo>
                <a:cubicBezTo>
                  <a:pt x="126" y="183"/>
                  <a:pt x="124" y="184"/>
                  <a:pt x="123" y="184"/>
                </a:cubicBezTo>
                <a:cubicBezTo>
                  <a:pt x="123" y="181"/>
                  <a:pt x="125" y="180"/>
                  <a:pt x="126" y="178"/>
                </a:cubicBezTo>
                <a:cubicBezTo>
                  <a:pt x="125" y="177"/>
                  <a:pt x="125" y="175"/>
                  <a:pt x="124" y="174"/>
                </a:cubicBezTo>
                <a:cubicBezTo>
                  <a:pt x="122" y="175"/>
                  <a:pt x="118" y="179"/>
                  <a:pt x="116" y="177"/>
                </a:cubicBezTo>
                <a:cubicBezTo>
                  <a:pt x="118" y="175"/>
                  <a:pt x="120" y="173"/>
                  <a:pt x="123" y="172"/>
                </a:cubicBezTo>
                <a:cubicBezTo>
                  <a:pt x="123" y="171"/>
                  <a:pt x="122" y="171"/>
                  <a:pt x="122" y="170"/>
                </a:cubicBezTo>
                <a:cubicBezTo>
                  <a:pt x="121" y="170"/>
                  <a:pt x="119" y="172"/>
                  <a:pt x="118" y="171"/>
                </a:cubicBezTo>
                <a:cubicBezTo>
                  <a:pt x="117" y="169"/>
                  <a:pt x="120" y="168"/>
                  <a:pt x="121" y="167"/>
                </a:cubicBezTo>
                <a:cubicBezTo>
                  <a:pt x="120" y="167"/>
                  <a:pt x="120" y="166"/>
                  <a:pt x="120" y="166"/>
                </a:cubicBezTo>
                <a:cubicBezTo>
                  <a:pt x="120" y="166"/>
                  <a:pt x="116" y="168"/>
                  <a:pt x="116" y="166"/>
                </a:cubicBezTo>
                <a:cubicBezTo>
                  <a:pt x="116" y="164"/>
                  <a:pt x="118" y="165"/>
                  <a:pt x="118" y="163"/>
                </a:cubicBezTo>
                <a:cubicBezTo>
                  <a:pt x="117" y="163"/>
                  <a:pt x="115" y="165"/>
                  <a:pt x="114" y="164"/>
                </a:cubicBezTo>
                <a:cubicBezTo>
                  <a:pt x="114" y="162"/>
                  <a:pt x="117" y="160"/>
                  <a:pt x="116" y="159"/>
                </a:cubicBezTo>
                <a:cubicBezTo>
                  <a:pt x="115" y="159"/>
                  <a:pt x="113" y="163"/>
                  <a:pt x="111" y="160"/>
                </a:cubicBezTo>
                <a:cubicBezTo>
                  <a:pt x="112" y="159"/>
                  <a:pt x="114" y="158"/>
                  <a:pt x="115" y="156"/>
                </a:cubicBezTo>
                <a:cubicBezTo>
                  <a:pt x="114" y="156"/>
                  <a:pt x="114" y="155"/>
                  <a:pt x="114" y="154"/>
                </a:cubicBezTo>
                <a:cubicBezTo>
                  <a:pt x="111" y="154"/>
                  <a:pt x="109" y="156"/>
                  <a:pt x="107" y="157"/>
                </a:cubicBezTo>
                <a:cubicBezTo>
                  <a:pt x="107" y="157"/>
                  <a:pt x="107" y="157"/>
                  <a:pt x="106" y="156"/>
                </a:cubicBezTo>
                <a:cubicBezTo>
                  <a:pt x="107" y="153"/>
                  <a:pt x="111" y="153"/>
                  <a:pt x="112" y="151"/>
                </a:cubicBezTo>
                <a:cubicBezTo>
                  <a:pt x="112" y="151"/>
                  <a:pt x="112" y="151"/>
                  <a:pt x="112" y="150"/>
                </a:cubicBezTo>
                <a:cubicBezTo>
                  <a:pt x="111" y="150"/>
                  <a:pt x="110" y="151"/>
                  <a:pt x="108" y="151"/>
                </a:cubicBezTo>
                <a:cubicBezTo>
                  <a:pt x="108" y="150"/>
                  <a:pt x="108" y="150"/>
                  <a:pt x="108" y="149"/>
                </a:cubicBezTo>
                <a:cubicBezTo>
                  <a:pt x="108" y="148"/>
                  <a:pt x="110" y="148"/>
                  <a:pt x="110" y="147"/>
                </a:cubicBezTo>
                <a:cubicBezTo>
                  <a:pt x="109" y="146"/>
                  <a:pt x="107" y="149"/>
                  <a:pt x="105" y="148"/>
                </a:cubicBezTo>
                <a:cubicBezTo>
                  <a:pt x="106" y="146"/>
                  <a:pt x="106" y="145"/>
                  <a:pt x="108" y="145"/>
                </a:cubicBezTo>
                <a:cubicBezTo>
                  <a:pt x="108" y="144"/>
                  <a:pt x="108" y="143"/>
                  <a:pt x="107" y="143"/>
                </a:cubicBezTo>
                <a:cubicBezTo>
                  <a:pt x="106" y="144"/>
                  <a:pt x="106" y="145"/>
                  <a:pt x="104" y="145"/>
                </a:cubicBezTo>
                <a:cubicBezTo>
                  <a:pt x="104" y="143"/>
                  <a:pt x="104" y="141"/>
                  <a:pt x="106" y="141"/>
                </a:cubicBezTo>
                <a:cubicBezTo>
                  <a:pt x="106" y="140"/>
                  <a:pt x="106" y="139"/>
                  <a:pt x="105" y="139"/>
                </a:cubicBezTo>
                <a:cubicBezTo>
                  <a:pt x="103" y="140"/>
                  <a:pt x="100" y="144"/>
                  <a:pt x="98" y="143"/>
                </a:cubicBezTo>
                <a:cubicBezTo>
                  <a:pt x="100" y="140"/>
                  <a:pt x="101" y="138"/>
                  <a:pt x="105" y="137"/>
                </a:cubicBezTo>
                <a:cubicBezTo>
                  <a:pt x="102" y="132"/>
                  <a:pt x="100" y="126"/>
                  <a:pt x="97" y="124"/>
                </a:cubicBezTo>
                <a:close/>
                <a:moveTo>
                  <a:pt x="135" y="147"/>
                </a:moveTo>
                <a:cubicBezTo>
                  <a:pt x="137" y="146"/>
                  <a:pt x="138" y="145"/>
                  <a:pt x="139" y="143"/>
                </a:cubicBezTo>
                <a:cubicBezTo>
                  <a:pt x="138" y="142"/>
                  <a:pt x="137" y="141"/>
                  <a:pt x="137" y="140"/>
                </a:cubicBezTo>
                <a:cubicBezTo>
                  <a:pt x="137" y="143"/>
                  <a:pt x="135" y="144"/>
                  <a:pt x="135" y="147"/>
                </a:cubicBezTo>
                <a:close/>
                <a:moveTo>
                  <a:pt x="168" y="143"/>
                </a:moveTo>
                <a:cubicBezTo>
                  <a:pt x="167" y="143"/>
                  <a:pt x="166" y="143"/>
                  <a:pt x="165" y="142"/>
                </a:cubicBezTo>
                <a:cubicBezTo>
                  <a:pt x="165" y="143"/>
                  <a:pt x="164" y="143"/>
                  <a:pt x="164" y="144"/>
                </a:cubicBezTo>
                <a:cubicBezTo>
                  <a:pt x="165" y="145"/>
                  <a:pt x="167" y="145"/>
                  <a:pt x="169" y="145"/>
                </a:cubicBezTo>
                <a:cubicBezTo>
                  <a:pt x="169" y="143"/>
                  <a:pt x="167" y="145"/>
                  <a:pt x="168" y="143"/>
                </a:cubicBezTo>
                <a:close/>
                <a:moveTo>
                  <a:pt x="134" y="148"/>
                </a:moveTo>
                <a:cubicBezTo>
                  <a:pt x="134" y="150"/>
                  <a:pt x="132" y="155"/>
                  <a:pt x="132" y="155"/>
                </a:cubicBezTo>
                <a:cubicBezTo>
                  <a:pt x="135" y="160"/>
                  <a:pt x="136" y="152"/>
                  <a:pt x="139" y="151"/>
                </a:cubicBezTo>
                <a:cubicBezTo>
                  <a:pt x="141" y="152"/>
                  <a:pt x="142" y="154"/>
                  <a:pt x="143" y="154"/>
                </a:cubicBezTo>
                <a:cubicBezTo>
                  <a:pt x="144" y="153"/>
                  <a:pt x="145" y="153"/>
                  <a:pt x="145" y="152"/>
                </a:cubicBezTo>
                <a:cubicBezTo>
                  <a:pt x="143" y="150"/>
                  <a:pt x="142" y="147"/>
                  <a:pt x="140" y="146"/>
                </a:cubicBezTo>
                <a:cubicBezTo>
                  <a:pt x="139" y="147"/>
                  <a:pt x="136" y="149"/>
                  <a:pt x="134" y="148"/>
                </a:cubicBezTo>
                <a:close/>
                <a:moveTo>
                  <a:pt x="162" y="147"/>
                </a:moveTo>
                <a:cubicBezTo>
                  <a:pt x="160" y="153"/>
                  <a:pt x="157" y="158"/>
                  <a:pt x="155" y="165"/>
                </a:cubicBezTo>
                <a:cubicBezTo>
                  <a:pt x="158" y="167"/>
                  <a:pt x="163" y="167"/>
                  <a:pt x="166" y="165"/>
                </a:cubicBezTo>
                <a:cubicBezTo>
                  <a:pt x="167" y="160"/>
                  <a:pt x="168" y="155"/>
                  <a:pt x="169" y="149"/>
                </a:cubicBezTo>
                <a:cubicBezTo>
                  <a:pt x="167" y="148"/>
                  <a:pt x="165" y="147"/>
                  <a:pt x="162" y="147"/>
                </a:cubicBezTo>
                <a:close/>
                <a:moveTo>
                  <a:pt x="167" y="172"/>
                </a:moveTo>
                <a:cubicBezTo>
                  <a:pt x="167" y="172"/>
                  <a:pt x="167" y="174"/>
                  <a:pt x="169" y="174"/>
                </a:cubicBezTo>
                <a:cubicBezTo>
                  <a:pt x="170" y="167"/>
                  <a:pt x="172" y="159"/>
                  <a:pt x="175" y="152"/>
                </a:cubicBezTo>
                <a:cubicBezTo>
                  <a:pt x="174" y="150"/>
                  <a:pt x="173" y="150"/>
                  <a:pt x="171" y="149"/>
                </a:cubicBezTo>
                <a:cubicBezTo>
                  <a:pt x="170" y="156"/>
                  <a:pt x="168" y="165"/>
                  <a:pt x="167" y="172"/>
                </a:cubicBezTo>
                <a:close/>
                <a:moveTo>
                  <a:pt x="132" y="159"/>
                </a:moveTo>
                <a:cubicBezTo>
                  <a:pt x="133" y="171"/>
                  <a:pt x="134" y="184"/>
                  <a:pt x="136" y="192"/>
                </a:cubicBezTo>
                <a:cubicBezTo>
                  <a:pt x="137" y="192"/>
                  <a:pt x="141" y="192"/>
                  <a:pt x="142" y="192"/>
                </a:cubicBezTo>
                <a:cubicBezTo>
                  <a:pt x="143" y="191"/>
                  <a:pt x="141" y="188"/>
                  <a:pt x="142" y="186"/>
                </a:cubicBezTo>
                <a:cubicBezTo>
                  <a:pt x="145" y="186"/>
                  <a:pt x="143" y="191"/>
                  <a:pt x="145" y="192"/>
                </a:cubicBezTo>
                <a:cubicBezTo>
                  <a:pt x="148" y="190"/>
                  <a:pt x="148" y="184"/>
                  <a:pt x="147" y="180"/>
                </a:cubicBezTo>
                <a:cubicBezTo>
                  <a:pt x="149" y="172"/>
                  <a:pt x="147" y="164"/>
                  <a:pt x="147" y="156"/>
                </a:cubicBezTo>
                <a:cubicBezTo>
                  <a:pt x="145" y="157"/>
                  <a:pt x="143" y="158"/>
                  <a:pt x="142" y="157"/>
                </a:cubicBezTo>
                <a:cubicBezTo>
                  <a:pt x="142" y="164"/>
                  <a:pt x="143" y="172"/>
                  <a:pt x="143" y="180"/>
                </a:cubicBezTo>
                <a:cubicBezTo>
                  <a:pt x="139" y="173"/>
                  <a:pt x="142" y="162"/>
                  <a:pt x="138" y="155"/>
                </a:cubicBezTo>
                <a:cubicBezTo>
                  <a:pt x="138" y="158"/>
                  <a:pt x="135" y="160"/>
                  <a:pt x="132" y="159"/>
                </a:cubicBezTo>
                <a:close/>
                <a:moveTo>
                  <a:pt x="149" y="192"/>
                </a:moveTo>
                <a:cubicBezTo>
                  <a:pt x="151" y="191"/>
                  <a:pt x="153" y="191"/>
                  <a:pt x="156" y="190"/>
                </a:cubicBezTo>
                <a:cubicBezTo>
                  <a:pt x="160" y="184"/>
                  <a:pt x="163" y="177"/>
                  <a:pt x="164" y="169"/>
                </a:cubicBezTo>
                <a:cubicBezTo>
                  <a:pt x="160" y="169"/>
                  <a:pt x="156" y="169"/>
                  <a:pt x="155" y="167"/>
                </a:cubicBezTo>
                <a:cubicBezTo>
                  <a:pt x="152" y="176"/>
                  <a:pt x="150" y="183"/>
                  <a:pt x="149" y="192"/>
                </a:cubicBezTo>
                <a:close/>
                <a:moveTo>
                  <a:pt x="131" y="184"/>
                </a:moveTo>
                <a:cubicBezTo>
                  <a:pt x="132" y="185"/>
                  <a:pt x="131" y="186"/>
                  <a:pt x="133" y="187"/>
                </a:cubicBezTo>
                <a:cubicBezTo>
                  <a:pt x="132" y="185"/>
                  <a:pt x="133" y="184"/>
                  <a:pt x="132" y="183"/>
                </a:cubicBezTo>
                <a:cubicBezTo>
                  <a:pt x="131" y="183"/>
                  <a:pt x="131" y="184"/>
                  <a:pt x="131" y="184"/>
                </a:cubicBezTo>
                <a:close/>
                <a:moveTo>
                  <a:pt x="115" y="207"/>
                </a:moveTo>
                <a:cubicBezTo>
                  <a:pt x="128" y="209"/>
                  <a:pt x="137" y="210"/>
                  <a:pt x="148" y="206"/>
                </a:cubicBezTo>
                <a:cubicBezTo>
                  <a:pt x="154" y="206"/>
                  <a:pt x="155" y="204"/>
                  <a:pt x="159" y="202"/>
                </a:cubicBezTo>
                <a:cubicBezTo>
                  <a:pt x="158" y="197"/>
                  <a:pt x="160" y="195"/>
                  <a:pt x="161" y="190"/>
                </a:cubicBezTo>
                <a:cubicBezTo>
                  <a:pt x="154" y="196"/>
                  <a:pt x="143" y="194"/>
                  <a:pt x="133" y="195"/>
                </a:cubicBezTo>
                <a:cubicBezTo>
                  <a:pt x="128" y="196"/>
                  <a:pt x="117" y="195"/>
                  <a:pt x="113" y="192"/>
                </a:cubicBezTo>
                <a:cubicBezTo>
                  <a:pt x="114" y="198"/>
                  <a:pt x="114" y="202"/>
                  <a:pt x="115" y="207"/>
                </a:cubicBezTo>
                <a:close/>
                <a:moveTo>
                  <a:pt x="153" y="209"/>
                </a:moveTo>
                <a:cubicBezTo>
                  <a:pt x="154" y="212"/>
                  <a:pt x="154" y="214"/>
                  <a:pt x="154" y="217"/>
                </a:cubicBezTo>
                <a:cubicBezTo>
                  <a:pt x="156" y="217"/>
                  <a:pt x="156" y="216"/>
                  <a:pt x="158" y="216"/>
                </a:cubicBezTo>
                <a:cubicBezTo>
                  <a:pt x="158" y="212"/>
                  <a:pt x="159" y="210"/>
                  <a:pt x="158" y="206"/>
                </a:cubicBezTo>
                <a:cubicBezTo>
                  <a:pt x="157" y="207"/>
                  <a:pt x="154" y="207"/>
                  <a:pt x="153" y="209"/>
                </a:cubicBezTo>
                <a:close/>
                <a:moveTo>
                  <a:pt x="150" y="219"/>
                </a:moveTo>
                <a:cubicBezTo>
                  <a:pt x="150" y="219"/>
                  <a:pt x="150" y="219"/>
                  <a:pt x="151" y="219"/>
                </a:cubicBezTo>
                <a:cubicBezTo>
                  <a:pt x="152" y="216"/>
                  <a:pt x="152" y="210"/>
                  <a:pt x="150" y="209"/>
                </a:cubicBezTo>
                <a:cubicBezTo>
                  <a:pt x="149" y="211"/>
                  <a:pt x="149" y="216"/>
                  <a:pt x="150" y="219"/>
                </a:cubicBezTo>
                <a:close/>
                <a:moveTo>
                  <a:pt x="116" y="210"/>
                </a:moveTo>
                <a:cubicBezTo>
                  <a:pt x="116" y="213"/>
                  <a:pt x="117" y="216"/>
                  <a:pt x="117" y="220"/>
                </a:cubicBezTo>
                <a:cubicBezTo>
                  <a:pt x="119" y="220"/>
                  <a:pt x="120" y="221"/>
                  <a:pt x="120" y="220"/>
                </a:cubicBezTo>
                <a:cubicBezTo>
                  <a:pt x="121" y="218"/>
                  <a:pt x="120" y="215"/>
                  <a:pt x="120" y="211"/>
                </a:cubicBezTo>
                <a:cubicBezTo>
                  <a:pt x="118" y="210"/>
                  <a:pt x="118" y="209"/>
                  <a:pt x="116" y="210"/>
                </a:cubicBezTo>
                <a:close/>
                <a:moveTo>
                  <a:pt x="140" y="211"/>
                </a:moveTo>
                <a:cubicBezTo>
                  <a:pt x="140" y="215"/>
                  <a:pt x="139" y="218"/>
                  <a:pt x="140" y="222"/>
                </a:cubicBezTo>
                <a:cubicBezTo>
                  <a:pt x="142" y="221"/>
                  <a:pt x="145" y="222"/>
                  <a:pt x="147" y="220"/>
                </a:cubicBezTo>
                <a:cubicBezTo>
                  <a:pt x="147" y="216"/>
                  <a:pt x="147" y="214"/>
                  <a:pt x="146" y="210"/>
                </a:cubicBezTo>
                <a:cubicBezTo>
                  <a:pt x="144" y="210"/>
                  <a:pt x="142" y="211"/>
                  <a:pt x="140" y="211"/>
                </a:cubicBezTo>
                <a:close/>
                <a:moveTo>
                  <a:pt x="123" y="221"/>
                </a:moveTo>
                <a:cubicBezTo>
                  <a:pt x="126" y="222"/>
                  <a:pt x="128" y="222"/>
                  <a:pt x="132" y="222"/>
                </a:cubicBezTo>
                <a:cubicBezTo>
                  <a:pt x="131" y="219"/>
                  <a:pt x="132" y="215"/>
                  <a:pt x="131" y="212"/>
                </a:cubicBezTo>
                <a:cubicBezTo>
                  <a:pt x="129" y="211"/>
                  <a:pt x="125" y="211"/>
                  <a:pt x="123" y="211"/>
                </a:cubicBezTo>
                <a:cubicBezTo>
                  <a:pt x="123" y="213"/>
                  <a:pt x="122" y="219"/>
                  <a:pt x="123" y="221"/>
                </a:cubicBezTo>
                <a:close/>
                <a:moveTo>
                  <a:pt x="135" y="211"/>
                </a:moveTo>
                <a:cubicBezTo>
                  <a:pt x="133" y="215"/>
                  <a:pt x="134" y="219"/>
                  <a:pt x="134" y="223"/>
                </a:cubicBezTo>
                <a:cubicBezTo>
                  <a:pt x="135" y="223"/>
                  <a:pt x="137" y="223"/>
                  <a:pt x="138" y="222"/>
                </a:cubicBezTo>
                <a:cubicBezTo>
                  <a:pt x="137" y="219"/>
                  <a:pt x="138" y="215"/>
                  <a:pt x="137" y="211"/>
                </a:cubicBezTo>
                <a:cubicBezTo>
                  <a:pt x="136" y="211"/>
                  <a:pt x="135" y="211"/>
                  <a:pt x="135" y="211"/>
                </a:cubicBezTo>
                <a:close/>
                <a:moveTo>
                  <a:pt x="147" y="224"/>
                </a:moveTo>
                <a:cubicBezTo>
                  <a:pt x="147" y="224"/>
                  <a:pt x="147" y="223"/>
                  <a:pt x="146" y="224"/>
                </a:cubicBezTo>
                <a:cubicBezTo>
                  <a:pt x="138" y="227"/>
                  <a:pt x="127" y="226"/>
                  <a:pt x="118" y="223"/>
                </a:cubicBezTo>
                <a:cubicBezTo>
                  <a:pt x="119" y="228"/>
                  <a:pt x="120" y="235"/>
                  <a:pt x="121" y="240"/>
                </a:cubicBezTo>
                <a:cubicBezTo>
                  <a:pt x="122" y="241"/>
                  <a:pt x="123" y="241"/>
                  <a:pt x="124" y="242"/>
                </a:cubicBezTo>
                <a:cubicBezTo>
                  <a:pt x="126" y="242"/>
                  <a:pt x="128" y="244"/>
                  <a:pt x="131" y="244"/>
                </a:cubicBezTo>
                <a:cubicBezTo>
                  <a:pt x="133" y="244"/>
                  <a:pt x="134" y="243"/>
                  <a:pt x="136" y="243"/>
                </a:cubicBezTo>
                <a:cubicBezTo>
                  <a:pt x="142" y="243"/>
                  <a:pt x="148" y="245"/>
                  <a:pt x="153" y="241"/>
                </a:cubicBezTo>
                <a:cubicBezTo>
                  <a:pt x="156" y="235"/>
                  <a:pt x="157" y="225"/>
                  <a:pt x="157" y="219"/>
                </a:cubicBezTo>
                <a:cubicBezTo>
                  <a:pt x="154" y="221"/>
                  <a:pt x="150" y="222"/>
                  <a:pt x="147" y="224"/>
                </a:cubicBezTo>
                <a:close/>
                <a:moveTo>
                  <a:pt x="69" y="220"/>
                </a:moveTo>
                <a:cubicBezTo>
                  <a:pt x="71" y="223"/>
                  <a:pt x="72" y="230"/>
                  <a:pt x="65" y="230"/>
                </a:cubicBezTo>
                <a:cubicBezTo>
                  <a:pt x="64" y="229"/>
                  <a:pt x="63" y="229"/>
                  <a:pt x="61" y="230"/>
                </a:cubicBezTo>
                <a:cubicBezTo>
                  <a:pt x="60" y="227"/>
                  <a:pt x="60" y="223"/>
                  <a:pt x="58" y="223"/>
                </a:cubicBezTo>
                <a:cubicBezTo>
                  <a:pt x="56" y="225"/>
                  <a:pt x="49" y="227"/>
                  <a:pt x="52" y="231"/>
                </a:cubicBezTo>
                <a:cubicBezTo>
                  <a:pt x="64" y="234"/>
                  <a:pt x="81" y="235"/>
                  <a:pt x="95" y="231"/>
                </a:cubicBezTo>
                <a:cubicBezTo>
                  <a:pt x="94" y="230"/>
                  <a:pt x="96" y="231"/>
                  <a:pt x="95" y="229"/>
                </a:cubicBezTo>
                <a:cubicBezTo>
                  <a:pt x="94" y="226"/>
                  <a:pt x="90" y="223"/>
                  <a:pt x="88" y="223"/>
                </a:cubicBezTo>
                <a:cubicBezTo>
                  <a:pt x="92" y="227"/>
                  <a:pt x="84" y="231"/>
                  <a:pt x="80" y="229"/>
                </a:cubicBezTo>
                <a:cubicBezTo>
                  <a:pt x="77" y="228"/>
                  <a:pt x="76" y="225"/>
                  <a:pt x="77" y="222"/>
                </a:cubicBezTo>
                <a:cubicBezTo>
                  <a:pt x="76" y="222"/>
                  <a:pt x="76" y="221"/>
                  <a:pt x="75" y="220"/>
                </a:cubicBezTo>
                <a:cubicBezTo>
                  <a:pt x="74" y="221"/>
                  <a:pt x="72" y="220"/>
                  <a:pt x="69" y="220"/>
                </a:cubicBezTo>
                <a:close/>
                <a:moveTo>
                  <a:pt x="99" y="231"/>
                </a:moveTo>
                <a:cubicBezTo>
                  <a:pt x="98" y="232"/>
                  <a:pt x="96" y="234"/>
                  <a:pt x="95" y="234"/>
                </a:cubicBezTo>
                <a:cubicBezTo>
                  <a:pt x="84" y="239"/>
                  <a:pt x="69" y="235"/>
                  <a:pt x="55" y="236"/>
                </a:cubicBezTo>
                <a:cubicBezTo>
                  <a:pt x="54" y="235"/>
                  <a:pt x="51" y="235"/>
                  <a:pt x="49" y="234"/>
                </a:cubicBezTo>
                <a:cubicBezTo>
                  <a:pt x="49" y="236"/>
                  <a:pt x="48" y="238"/>
                  <a:pt x="48" y="240"/>
                </a:cubicBezTo>
                <a:cubicBezTo>
                  <a:pt x="52" y="244"/>
                  <a:pt x="62" y="245"/>
                  <a:pt x="72" y="247"/>
                </a:cubicBezTo>
                <a:cubicBezTo>
                  <a:pt x="78" y="247"/>
                  <a:pt x="81" y="247"/>
                  <a:pt x="87" y="246"/>
                </a:cubicBezTo>
                <a:cubicBezTo>
                  <a:pt x="90" y="245"/>
                  <a:pt x="100" y="243"/>
                  <a:pt x="101" y="241"/>
                </a:cubicBezTo>
                <a:cubicBezTo>
                  <a:pt x="103" y="237"/>
                  <a:pt x="100" y="234"/>
                  <a:pt x="100" y="231"/>
                </a:cubicBezTo>
                <a:cubicBezTo>
                  <a:pt x="99" y="231"/>
                  <a:pt x="99" y="231"/>
                  <a:pt x="99" y="231"/>
                </a:cubicBezTo>
                <a:close/>
                <a:moveTo>
                  <a:pt x="38" y="239"/>
                </a:moveTo>
                <a:cubicBezTo>
                  <a:pt x="33" y="241"/>
                  <a:pt x="30" y="243"/>
                  <a:pt x="26" y="245"/>
                </a:cubicBezTo>
                <a:cubicBezTo>
                  <a:pt x="20" y="248"/>
                  <a:pt x="17" y="250"/>
                  <a:pt x="12" y="255"/>
                </a:cubicBezTo>
                <a:cubicBezTo>
                  <a:pt x="10" y="257"/>
                  <a:pt x="7" y="261"/>
                  <a:pt x="7" y="263"/>
                </a:cubicBezTo>
                <a:cubicBezTo>
                  <a:pt x="7" y="267"/>
                  <a:pt x="15" y="269"/>
                  <a:pt x="19" y="271"/>
                </a:cubicBezTo>
                <a:cubicBezTo>
                  <a:pt x="29" y="275"/>
                  <a:pt x="41" y="278"/>
                  <a:pt x="54" y="279"/>
                </a:cubicBezTo>
                <a:cubicBezTo>
                  <a:pt x="65" y="280"/>
                  <a:pt x="70" y="278"/>
                  <a:pt x="80" y="278"/>
                </a:cubicBezTo>
                <a:cubicBezTo>
                  <a:pt x="86" y="278"/>
                  <a:pt x="92" y="278"/>
                  <a:pt x="98" y="277"/>
                </a:cubicBezTo>
                <a:cubicBezTo>
                  <a:pt x="109" y="275"/>
                  <a:pt x="118" y="274"/>
                  <a:pt x="127" y="270"/>
                </a:cubicBezTo>
                <a:cubicBezTo>
                  <a:pt x="132" y="268"/>
                  <a:pt x="137" y="265"/>
                  <a:pt x="140" y="262"/>
                </a:cubicBezTo>
                <a:cubicBezTo>
                  <a:pt x="135" y="252"/>
                  <a:pt x="124" y="247"/>
                  <a:pt x="116" y="240"/>
                </a:cubicBezTo>
                <a:cubicBezTo>
                  <a:pt x="112" y="240"/>
                  <a:pt x="110" y="238"/>
                  <a:pt x="106" y="238"/>
                </a:cubicBezTo>
                <a:cubicBezTo>
                  <a:pt x="105" y="239"/>
                  <a:pt x="105" y="240"/>
                  <a:pt x="106" y="241"/>
                </a:cubicBezTo>
                <a:cubicBezTo>
                  <a:pt x="100" y="245"/>
                  <a:pt x="92" y="248"/>
                  <a:pt x="83" y="249"/>
                </a:cubicBezTo>
                <a:cubicBezTo>
                  <a:pt x="77" y="250"/>
                  <a:pt x="72" y="249"/>
                  <a:pt x="67" y="248"/>
                </a:cubicBezTo>
                <a:cubicBezTo>
                  <a:pt x="58" y="247"/>
                  <a:pt x="50" y="247"/>
                  <a:pt x="45" y="243"/>
                </a:cubicBezTo>
                <a:cubicBezTo>
                  <a:pt x="45" y="242"/>
                  <a:pt x="47" y="238"/>
                  <a:pt x="45" y="236"/>
                </a:cubicBezTo>
                <a:cubicBezTo>
                  <a:pt x="43" y="237"/>
                  <a:pt x="40" y="238"/>
                  <a:pt x="38" y="2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1570990"/>
            <a:ext cx="7475220" cy="3572510"/>
          </a:xfrm>
          <a:prstGeom prst="rect">
            <a:avLst/>
          </a:prstGeom>
        </p:spPr>
      </p:pic>
      <p:sp>
        <p:nvSpPr>
          <p:cNvPr id="401" name="Freeform 167"/>
          <p:cNvSpPr>
            <a:spLocks noEditPoints="1"/>
          </p:cNvSpPr>
          <p:nvPr/>
        </p:nvSpPr>
        <p:spPr bwMode="auto">
          <a:xfrm>
            <a:off x="6656705" y="138430"/>
            <a:ext cx="1837690" cy="1349375"/>
          </a:xfrm>
          <a:custGeom>
            <a:avLst/>
            <a:gdLst>
              <a:gd name="T0" fmla="*/ 243 w 346"/>
              <a:gd name="T1" fmla="*/ 113 h 223"/>
              <a:gd name="T2" fmla="*/ 288 w 346"/>
              <a:gd name="T3" fmla="*/ 137 h 223"/>
              <a:gd name="T4" fmla="*/ 335 w 346"/>
              <a:gd name="T5" fmla="*/ 217 h 223"/>
              <a:gd name="T6" fmla="*/ 124 w 346"/>
              <a:gd name="T7" fmla="*/ 219 h 223"/>
              <a:gd name="T8" fmla="*/ 27 w 346"/>
              <a:gd name="T9" fmla="*/ 178 h 223"/>
              <a:gd name="T10" fmla="*/ 59 w 346"/>
              <a:gd name="T11" fmla="*/ 111 h 223"/>
              <a:gd name="T12" fmla="*/ 113 w 346"/>
              <a:gd name="T13" fmla="*/ 156 h 223"/>
              <a:gd name="T14" fmla="*/ 150 w 346"/>
              <a:gd name="T15" fmla="*/ 189 h 223"/>
              <a:gd name="T16" fmla="*/ 184 w 346"/>
              <a:gd name="T17" fmla="*/ 127 h 223"/>
              <a:gd name="T18" fmla="*/ 148 w 346"/>
              <a:gd name="T19" fmla="*/ 93 h 223"/>
              <a:gd name="T20" fmla="*/ 131 w 346"/>
              <a:gd name="T21" fmla="*/ 55 h 223"/>
              <a:gd name="T22" fmla="*/ 290 w 346"/>
              <a:gd name="T23" fmla="*/ 50 h 223"/>
              <a:gd name="T24" fmla="*/ 190 w 346"/>
              <a:gd name="T25" fmla="*/ 59 h 223"/>
              <a:gd name="T26" fmla="*/ 240 w 346"/>
              <a:gd name="T27" fmla="*/ 34 h 223"/>
              <a:gd name="T28" fmla="*/ 262 w 346"/>
              <a:gd name="T29" fmla="*/ 27 h 223"/>
              <a:gd name="T30" fmla="*/ 193 w 346"/>
              <a:gd name="T31" fmla="*/ 8 h 223"/>
              <a:gd name="T32" fmla="*/ 156 w 346"/>
              <a:gd name="T33" fmla="*/ 86 h 223"/>
              <a:gd name="T34" fmla="*/ 156 w 346"/>
              <a:gd name="T35" fmla="*/ 71 h 223"/>
              <a:gd name="T36" fmla="*/ 221 w 346"/>
              <a:gd name="T37" fmla="*/ 19 h 223"/>
              <a:gd name="T38" fmla="*/ 158 w 346"/>
              <a:gd name="T39" fmla="*/ 70 h 223"/>
              <a:gd name="T40" fmla="*/ 271 w 346"/>
              <a:gd name="T41" fmla="*/ 85 h 223"/>
              <a:gd name="T42" fmla="*/ 221 w 346"/>
              <a:gd name="T43" fmla="*/ 110 h 223"/>
              <a:gd name="T44" fmla="*/ 210 w 346"/>
              <a:gd name="T45" fmla="*/ 64 h 223"/>
              <a:gd name="T46" fmla="*/ 184 w 346"/>
              <a:gd name="T47" fmla="*/ 85 h 223"/>
              <a:gd name="T48" fmla="*/ 253 w 346"/>
              <a:gd name="T49" fmla="*/ 98 h 223"/>
              <a:gd name="T50" fmla="*/ 73 w 346"/>
              <a:gd name="T51" fmla="*/ 113 h 223"/>
              <a:gd name="T52" fmla="*/ 233 w 346"/>
              <a:gd name="T53" fmla="*/ 116 h 223"/>
              <a:gd name="T54" fmla="*/ 213 w 346"/>
              <a:gd name="T55" fmla="*/ 127 h 223"/>
              <a:gd name="T56" fmla="*/ 64 w 346"/>
              <a:gd name="T57" fmla="*/ 117 h 223"/>
              <a:gd name="T58" fmla="*/ 215 w 346"/>
              <a:gd name="T59" fmla="*/ 130 h 223"/>
              <a:gd name="T60" fmla="*/ 211 w 346"/>
              <a:gd name="T61" fmla="*/ 137 h 223"/>
              <a:gd name="T62" fmla="*/ 258 w 346"/>
              <a:gd name="T63" fmla="*/ 124 h 223"/>
              <a:gd name="T64" fmla="*/ 91 w 346"/>
              <a:gd name="T65" fmla="*/ 148 h 223"/>
              <a:gd name="T66" fmla="*/ 241 w 346"/>
              <a:gd name="T67" fmla="*/ 150 h 223"/>
              <a:gd name="T68" fmla="*/ 151 w 346"/>
              <a:gd name="T69" fmla="*/ 171 h 223"/>
              <a:gd name="T70" fmla="*/ 187 w 346"/>
              <a:gd name="T71" fmla="*/ 166 h 223"/>
              <a:gd name="T72" fmla="*/ 268 w 346"/>
              <a:gd name="T73" fmla="*/ 142 h 223"/>
              <a:gd name="T74" fmla="*/ 252 w 346"/>
              <a:gd name="T75" fmla="*/ 149 h 223"/>
              <a:gd name="T76" fmla="*/ 255 w 346"/>
              <a:gd name="T77" fmla="*/ 152 h 223"/>
              <a:gd name="T78" fmla="*/ 284 w 346"/>
              <a:gd name="T79" fmla="*/ 154 h 223"/>
              <a:gd name="T80" fmla="*/ 286 w 346"/>
              <a:gd name="T81" fmla="*/ 156 h 223"/>
              <a:gd name="T82" fmla="*/ 280 w 346"/>
              <a:gd name="T83" fmla="*/ 177 h 223"/>
              <a:gd name="T84" fmla="*/ 207 w 346"/>
              <a:gd name="T85" fmla="*/ 149 h 223"/>
              <a:gd name="T86" fmla="*/ 219 w 346"/>
              <a:gd name="T87" fmla="*/ 187 h 223"/>
              <a:gd name="T88" fmla="*/ 233 w 346"/>
              <a:gd name="T89" fmla="*/ 155 h 223"/>
              <a:gd name="T90" fmla="*/ 84 w 346"/>
              <a:gd name="T91" fmla="*/ 177 h 223"/>
              <a:gd name="T92" fmla="*/ 115 w 346"/>
              <a:gd name="T93" fmla="*/ 158 h 223"/>
              <a:gd name="T94" fmla="*/ 39 w 346"/>
              <a:gd name="T95" fmla="*/ 176 h 223"/>
              <a:gd name="T96" fmla="*/ 88 w 346"/>
              <a:gd name="T97" fmla="*/ 166 h 223"/>
              <a:gd name="T98" fmla="*/ 119 w 346"/>
              <a:gd name="T99" fmla="*/ 171 h 223"/>
              <a:gd name="T100" fmla="*/ 294 w 346"/>
              <a:gd name="T101" fmla="*/ 178 h 223"/>
              <a:gd name="T102" fmla="*/ 196 w 346"/>
              <a:gd name="T103" fmla="*/ 173 h 223"/>
              <a:gd name="T104" fmla="*/ 216 w 346"/>
              <a:gd name="T105" fmla="*/ 190 h 223"/>
              <a:gd name="T106" fmla="*/ 282 w 346"/>
              <a:gd name="T107" fmla="*/ 195 h 223"/>
              <a:gd name="T108" fmla="*/ 185 w 346"/>
              <a:gd name="T109" fmla="*/ 194 h 223"/>
              <a:gd name="T110" fmla="*/ 92 w 346"/>
              <a:gd name="T111" fmla="*/ 181 h 223"/>
              <a:gd name="T112" fmla="*/ 81 w 346"/>
              <a:gd name="T113" fmla="*/ 194 h 223"/>
              <a:gd name="T114" fmla="*/ 84 w 346"/>
              <a:gd name="T115" fmla="*/ 213 h 223"/>
              <a:gd name="T116" fmla="*/ 323 w 346"/>
              <a:gd name="T117" fmla="*/ 215 h 223"/>
              <a:gd name="T118" fmla="*/ 239 w 346"/>
              <a:gd name="T119" fmla="*/ 216 h 223"/>
              <a:gd name="T120" fmla="*/ 105 w 346"/>
              <a:gd name="T121" fmla="*/ 210 h 223"/>
              <a:gd name="T122" fmla="*/ 78 w 346"/>
              <a:gd name="T123" fmla="*/ 207 h 223"/>
              <a:gd name="T124" fmla="*/ 192 w 346"/>
              <a:gd name="T125" fmla="*/ 19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" h="223">
                <a:moveTo>
                  <a:pt x="275" y="71"/>
                </a:moveTo>
                <a:cubicBezTo>
                  <a:pt x="277" y="72"/>
                  <a:pt x="280" y="74"/>
                  <a:pt x="283" y="73"/>
                </a:cubicBezTo>
                <a:cubicBezTo>
                  <a:pt x="284" y="73"/>
                  <a:pt x="286" y="70"/>
                  <a:pt x="288" y="72"/>
                </a:cubicBezTo>
                <a:cubicBezTo>
                  <a:pt x="288" y="72"/>
                  <a:pt x="288" y="72"/>
                  <a:pt x="288" y="72"/>
                </a:cubicBezTo>
                <a:cubicBezTo>
                  <a:pt x="286" y="76"/>
                  <a:pt x="283" y="80"/>
                  <a:pt x="280" y="83"/>
                </a:cubicBezTo>
                <a:cubicBezTo>
                  <a:pt x="278" y="84"/>
                  <a:pt x="276" y="84"/>
                  <a:pt x="274" y="85"/>
                </a:cubicBezTo>
                <a:cubicBezTo>
                  <a:pt x="272" y="90"/>
                  <a:pt x="265" y="94"/>
                  <a:pt x="259" y="93"/>
                </a:cubicBezTo>
                <a:cubicBezTo>
                  <a:pt x="258" y="94"/>
                  <a:pt x="262" y="94"/>
                  <a:pt x="262" y="96"/>
                </a:cubicBezTo>
                <a:cubicBezTo>
                  <a:pt x="259" y="98"/>
                  <a:pt x="255" y="99"/>
                  <a:pt x="251" y="100"/>
                </a:cubicBezTo>
                <a:cubicBezTo>
                  <a:pt x="247" y="104"/>
                  <a:pt x="243" y="107"/>
                  <a:pt x="240" y="111"/>
                </a:cubicBezTo>
                <a:cubicBezTo>
                  <a:pt x="239" y="111"/>
                  <a:pt x="239" y="111"/>
                  <a:pt x="238" y="111"/>
                </a:cubicBezTo>
                <a:cubicBezTo>
                  <a:pt x="240" y="113"/>
                  <a:pt x="241" y="113"/>
                  <a:pt x="243" y="113"/>
                </a:cubicBezTo>
                <a:cubicBezTo>
                  <a:pt x="243" y="114"/>
                  <a:pt x="244" y="114"/>
                  <a:pt x="244" y="115"/>
                </a:cubicBezTo>
                <a:cubicBezTo>
                  <a:pt x="247" y="115"/>
                  <a:pt x="253" y="115"/>
                  <a:pt x="256" y="118"/>
                </a:cubicBezTo>
                <a:cubicBezTo>
                  <a:pt x="257" y="118"/>
                  <a:pt x="259" y="119"/>
                  <a:pt x="260" y="118"/>
                </a:cubicBezTo>
                <a:cubicBezTo>
                  <a:pt x="261" y="119"/>
                  <a:pt x="262" y="120"/>
                  <a:pt x="262" y="121"/>
                </a:cubicBezTo>
                <a:cubicBezTo>
                  <a:pt x="264" y="121"/>
                  <a:pt x="266" y="119"/>
                  <a:pt x="268" y="119"/>
                </a:cubicBezTo>
                <a:cubicBezTo>
                  <a:pt x="268" y="122"/>
                  <a:pt x="269" y="124"/>
                  <a:pt x="270" y="127"/>
                </a:cubicBezTo>
                <a:cubicBezTo>
                  <a:pt x="273" y="127"/>
                  <a:pt x="275" y="126"/>
                  <a:pt x="277" y="127"/>
                </a:cubicBezTo>
                <a:cubicBezTo>
                  <a:pt x="277" y="128"/>
                  <a:pt x="277" y="129"/>
                  <a:pt x="277" y="130"/>
                </a:cubicBezTo>
                <a:cubicBezTo>
                  <a:pt x="278" y="131"/>
                  <a:pt x="279" y="131"/>
                  <a:pt x="279" y="132"/>
                </a:cubicBezTo>
                <a:cubicBezTo>
                  <a:pt x="279" y="133"/>
                  <a:pt x="279" y="134"/>
                  <a:pt x="279" y="135"/>
                </a:cubicBezTo>
                <a:cubicBezTo>
                  <a:pt x="279" y="135"/>
                  <a:pt x="280" y="136"/>
                  <a:pt x="280" y="137"/>
                </a:cubicBezTo>
                <a:cubicBezTo>
                  <a:pt x="282" y="136"/>
                  <a:pt x="287" y="135"/>
                  <a:pt x="288" y="137"/>
                </a:cubicBezTo>
                <a:cubicBezTo>
                  <a:pt x="288" y="139"/>
                  <a:pt x="287" y="141"/>
                  <a:pt x="287" y="142"/>
                </a:cubicBezTo>
                <a:cubicBezTo>
                  <a:pt x="289" y="141"/>
                  <a:pt x="292" y="142"/>
                  <a:pt x="293" y="143"/>
                </a:cubicBezTo>
                <a:cubicBezTo>
                  <a:pt x="292" y="147"/>
                  <a:pt x="293" y="148"/>
                  <a:pt x="292" y="153"/>
                </a:cubicBezTo>
                <a:cubicBezTo>
                  <a:pt x="295" y="162"/>
                  <a:pt x="303" y="170"/>
                  <a:pt x="303" y="181"/>
                </a:cubicBezTo>
                <a:cubicBezTo>
                  <a:pt x="303" y="182"/>
                  <a:pt x="304" y="183"/>
                  <a:pt x="304" y="184"/>
                </a:cubicBezTo>
                <a:cubicBezTo>
                  <a:pt x="304" y="189"/>
                  <a:pt x="300" y="193"/>
                  <a:pt x="295" y="195"/>
                </a:cubicBezTo>
                <a:cubicBezTo>
                  <a:pt x="305" y="196"/>
                  <a:pt x="318" y="197"/>
                  <a:pt x="329" y="197"/>
                </a:cubicBezTo>
                <a:cubicBezTo>
                  <a:pt x="333" y="197"/>
                  <a:pt x="340" y="198"/>
                  <a:pt x="343" y="200"/>
                </a:cubicBezTo>
                <a:cubicBezTo>
                  <a:pt x="344" y="202"/>
                  <a:pt x="346" y="207"/>
                  <a:pt x="345" y="211"/>
                </a:cubicBezTo>
                <a:cubicBezTo>
                  <a:pt x="345" y="211"/>
                  <a:pt x="345" y="212"/>
                  <a:pt x="344" y="212"/>
                </a:cubicBezTo>
                <a:cubicBezTo>
                  <a:pt x="344" y="213"/>
                  <a:pt x="344" y="213"/>
                  <a:pt x="344" y="214"/>
                </a:cubicBezTo>
                <a:cubicBezTo>
                  <a:pt x="343" y="216"/>
                  <a:pt x="338" y="215"/>
                  <a:pt x="335" y="217"/>
                </a:cubicBezTo>
                <a:cubicBezTo>
                  <a:pt x="332" y="216"/>
                  <a:pt x="327" y="216"/>
                  <a:pt x="322" y="216"/>
                </a:cubicBezTo>
                <a:cubicBezTo>
                  <a:pt x="314" y="216"/>
                  <a:pt x="306" y="219"/>
                  <a:pt x="299" y="220"/>
                </a:cubicBezTo>
                <a:cubicBezTo>
                  <a:pt x="294" y="220"/>
                  <a:pt x="290" y="219"/>
                  <a:pt x="285" y="220"/>
                </a:cubicBezTo>
                <a:cubicBezTo>
                  <a:pt x="278" y="221"/>
                  <a:pt x="272" y="220"/>
                  <a:pt x="265" y="221"/>
                </a:cubicBezTo>
                <a:cubicBezTo>
                  <a:pt x="258" y="221"/>
                  <a:pt x="252" y="222"/>
                  <a:pt x="243" y="222"/>
                </a:cubicBezTo>
                <a:cubicBezTo>
                  <a:pt x="244" y="223"/>
                  <a:pt x="247" y="222"/>
                  <a:pt x="248" y="223"/>
                </a:cubicBezTo>
                <a:cubicBezTo>
                  <a:pt x="243" y="223"/>
                  <a:pt x="237" y="223"/>
                  <a:pt x="233" y="222"/>
                </a:cubicBezTo>
                <a:cubicBezTo>
                  <a:pt x="226" y="222"/>
                  <a:pt x="218" y="222"/>
                  <a:pt x="211" y="222"/>
                </a:cubicBezTo>
                <a:cubicBezTo>
                  <a:pt x="207" y="221"/>
                  <a:pt x="203" y="222"/>
                  <a:pt x="199" y="221"/>
                </a:cubicBezTo>
                <a:cubicBezTo>
                  <a:pt x="198" y="221"/>
                  <a:pt x="194" y="220"/>
                  <a:pt x="192" y="220"/>
                </a:cubicBezTo>
                <a:cubicBezTo>
                  <a:pt x="180" y="220"/>
                  <a:pt x="170" y="220"/>
                  <a:pt x="159" y="219"/>
                </a:cubicBezTo>
                <a:cubicBezTo>
                  <a:pt x="147" y="219"/>
                  <a:pt x="135" y="220"/>
                  <a:pt x="124" y="219"/>
                </a:cubicBezTo>
                <a:cubicBezTo>
                  <a:pt x="118" y="218"/>
                  <a:pt x="112" y="218"/>
                  <a:pt x="107" y="217"/>
                </a:cubicBezTo>
                <a:cubicBezTo>
                  <a:pt x="100" y="217"/>
                  <a:pt x="94" y="216"/>
                  <a:pt x="87" y="215"/>
                </a:cubicBezTo>
                <a:cubicBezTo>
                  <a:pt x="82" y="215"/>
                  <a:pt x="77" y="215"/>
                  <a:pt x="72" y="214"/>
                </a:cubicBezTo>
                <a:cubicBezTo>
                  <a:pt x="59" y="214"/>
                  <a:pt x="48" y="214"/>
                  <a:pt x="36" y="213"/>
                </a:cubicBezTo>
                <a:cubicBezTo>
                  <a:pt x="24" y="212"/>
                  <a:pt x="12" y="211"/>
                  <a:pt x="2" y="205"/>
                </a:cubicBezTo>
                <a:cubicBezTo>
                  <a:pt x="2" y="203"/>
                  <a:pt x="0" y="201"/>
                  <a:pt x="1" y="199"/>
                </a:cubicBezTo>
                <a:cubicBezTo>
                  <a:pt x="1" y="196"/>
                  <a:pt x="5" y="194"/>
                  <a:pt x="6" y="191"/>
                </a:cubicBezTo>
                <a:cubicBezTo>
                  <a:pt x="8" y="190"/>
                  <a:pt x="11" y="190"/>
                  <a:pt x="13" y="191"/>
                </a:cubicBezTo>
                <a:cubicBezTo>
                  <a:pt x="17" y="191"/>
                  <a:pt x="21" y="190"/>
                  <a:pt x="24" y="190"/>
                </a:cubicBezTo>
                <a:cubicBezTo>
                  <a:pt x="24" y="189"/>
                  <a:pt x="23" y="187"/>
                  <a:pt x="24" y="185"/>
                </a:cubicBezTo>
                <a:cubicBezTo>
                  <a:pt x="24" y="183"/>
                  <a:pt x="26" y="182"/>
                  <a:pt x="26" y="180"/>
                </a:cubicBezTo>
                <a:cubicBezTo>
                  <a:pt x="27" y="179"/>
                  <a:pt x="27" y="179"/>
                  <a:pt x="27" y="178"/>
                </a:cubicBezTo>
                <a:cubicBezTo>
                  <a:pt x="28" y="178"/>
                  <a:pt x="28" y="177"/>
                  <a:pt x="29" y="178"/>
                </a:cubicBezTo>
                <a:cubicBezTo>
                  <a:pt x="30" y="177"/>
                  <a:pt x="31" y="175"/>
                  <a:pt x="31" y="174"/>
                </a:cubicBezTo>
                <a:cubicBezTo>
                  <a:pt x="33" y="174"/>
                  <a:pt x="34" y="174"/>
                  <a:pt x="36" y="174"/>
                </a:cubicBezTo>
                <a:cubicBezTo>
                  <a:pt x="35" y="169"/>
                  <a:pt x="37" y="163"/>
                  <a:pt x="39" y="160"/>
                </a:cubicBezTo>
                <a:cubicBezTo>
                  <a:pt x="40" y="160"/>
                  <a:pt x="40" y="159"/>
                  <a:pt x="41" y="159"/>
                </a:cubicBezTo>
                <a:cubicBezTo>
                  <a:pt x="47" y="159"/>
                  <a:pt x="50" y="159"/>
                  <a:pt x="54" y="158"/>
                </a:cubicBezTo>
                <a:cubicBezTo>
                  <a:pt x="49" y="154"/>
                  <a:pt x="43" y="146"/>
                  <a:pt x="42" y="137"/>
                </a:cubicBezTo>
                <a:cubicBezTo>
                  <a:pt x="41" y="135"/>
                  <a:pt x="41" y="133"/>
                  <a:pt x="42" y="131"/>
                </a:cubicBezTo>
                <a:cubicBezTo>
                  <a:pt x="43" y="128"/>
                  <a:pt x="50" y="124"/>
                  <a:pt x="55" y="124"/>
                </a:cubicBezTo>
                <a:cubicBezTo>
                  <a:pt x="59" y="123"/>
                  <a:pt x="64" y="124"/>
                  <a:pt x="66" y="125"/>
                </a:cubicBezTo>
                <a:cubicBezTo>
                  <a:pt x="63" y="121"/>
                  <a:pt x="59" y="118"/>
                  <a:pt x="55" y="115"/>
                </a:cubicBezTo>
                <a:cubicBezTo>
                  <a:pt x="57" y="113"/>
                  <a:pt x="57" y="110"/>
                  <a:pt x="59" y="111"/>
                </a:cubicBezTo>
                <a:cubicBezTo>
                  <a:pt x="61" y="112"/>
                  <a:pt x="65" y="117"/>
                  <a:pt x="66" y="119"/>
                </a:cubicBezTo>
                <a:cubicBezTo>
                  <a:pt x="64" y="108"/>
                  <a:pt x="72" y="103"/>
                  <a:pt x="77" y="96"/>
                </a:cubicBezTo>
                <a:cubicBezTo>
                  <a:pt x="78" y="97"/>
                  <a:pt x="79" y="97"/>
                  <a:pt x="79" y="97"/>
                </a:cubicBezTo>
                <a:cubicBezTo>
                  <a:pt x="79" y="102"/>
                  <a:pt x="82" y="105"/>
                  <a:pt x="82" y="111"/>
                </a:cubicBezTo>
                <a:cubicBezTo>
                  <a:pt x="81" y="115"/>
                  <a:pt x="77" y="116"/>
                  <a:pt x="74" y="119"/>
                </a:cubicBezTo>
                <a:cubicBezTo>
                  <a:pt x="78" y="118"/>
                  <a:pt x="80" y="117"/>
                  <a:pt x="83" y="118"/>
                </a:cubicBezTo>
                <a:cubicBezTo>
                  <a:pt x="88" y="120"/>
                  <a:pt x="91" y="124"/>
                  <a:pt x="93" y="127"/>
                </a:cubicBezTo>
                <a:cubicBezTo>
                  <a:pt x="94" y="130"/>
                  <a:pt x="96" y="133"/>
                  <a:pt x="96" y="137"/>
                </a:cubicBezTo>
                <a:cubicBezTo>
                  <a:pt x="96" y="144"/>
                  <a:pt x="92" y="150"/>
                  <a:pt x="89" y="155"/>
                </a:cubicBezTo>
                <a:cubicBezTo>
                  <a:pt x="90" y="155"/>
                  <a:pt x="91" y="156"/>
                  <a:pt x="92" y="156"/>
                </a:cubicBezTo>
                <a:cubicBezTo>
                  <a:pt x="98" y="156"/>
                  <a:pt x="104" y="154"/>
                  <a:pt x="111" y="155"/>
                </a:cubicBezTo>
                <a:cubicBezTo>
                  <a:pt x="112" y="155"/>
                  <a:pt x="113" y="156"/>
                  <a:pt x="113" y="156"/>
                </a:cubicBezTo>
                <a:cubicBezTo>
                  <a:pt x="115" y="156"/>
                  <a:pt x="116" y="155"/>
                  <a:pt x="117" y="156"/>
                </a:cubicBezTo>
                <a:cubicBezTo>
                  <a:pt x="117" y="156"/>
                  <a:pt x="118" y="157"/>
                  <a:pt x="118" y="157"/>
                </a:cubicBezTo>
                <a:cubicBezTo>
                  <a:pt x="119" y="157"/>
                  <a:pt x="120" y="157"/>
                  <a:pt x="120" y="158"/>
                </a:cubicBezTo>
                <a:cubicBezTo>
                  <a:pt x="121" y="159"/>
                  <a:pt x="122" y="161"/>
                  <a:pt x="124" y="161"/>
                </a:cubicBezTo>
                <a:cubicBezTo>
                  <a:pt x="125" y="163"/>
                  <a:pt x="128" y="162"/>
                  <a:pt x="127" y="165"/>
                </a:cubicBezTo>
                <a:cubicBezTo>
                  <a:pt x="127" y="166"/>
                  <a:pt x="124" y="167"/>
                  <a:pt x="122" y="166"/>
                </a:cubicBezTo>
                <a:cubicBezTo>
                  <a:pt x="122" y="167"/>
                  <a:pt x="123" y="168"/>
                  <a:pt x="123" y="169"/>
                </a:cubicBezTo>
                <a:cubicBezTo>
                  <a:pt x="123" y="174"/>
                  <a:pt x="132" y="175"/>
                  <a:pt x="128" y="180"/>
                </a:cubicBezTo>
                <a:cubicBezTo>
                  <a:pt x="124" y="180"/>
                  <a:pt x="123" y="180"/>
                  <a:pt x="119" y="181"/>
                </a:cubicBezTo>
                <a:cubicBezTo>
                  <a:pt x="122" y="183"/>
                  <a:pt x="123" y="188"/>
                  <a:pt x="122" y="192"/>
                </a:cubicBezTo>
                <a:cubicBezTo>
                  <a:pt x="133" y="194"/>
                  <a:pt x="145" y="194"/>
                  <a:pt x="158" y="196"/>
                </a:cubicBezTo>
                <a:cubicBezTo>
                  <a:pt x="155" y="194"/>
                  <a:pt x="152" y="192"/>
                  <a:pt x="150" y="189"/>
                </a:cubicBezTo>
                <a:cubicBezTo>
                  <a:pt x="149" y="186"/>
                  <a:pt x="147" y="182"/>
                  <a:pt x="148" y="179"/>
                </a:cubicBezTo>
                <a:cubicBezTo>
                  <a:pt x="148" y="178"/>
                  <a:pt x="149" y="178"/>
                  <a:pt x="149" y="176"/>
                </a:cubicBezTo>
                <a:cubicBezTo>
                  <a:pt x="149" y="173"/>
                  <a:pt x="148" y="171"/>
                  <a:pt x="150" y="169"/>
                </a:cubicBezTo>
                <a:cubicBezTo>
                  <a:pt x="150" y="168"/>
                  <a:pt x="150" y="167"/>
                  <a:pt x="151" y="166"/>
                </a:cubicBezTo>
                <a:cubicBezTo>
                  <a:pt x="152" y="165"/>
                  <a:pt x="153" y="164"/>
                  <a:pt x="154" y="163"/>
                </a:cubicBezTo>
                <a:cubicBezTo>
                  <a:pt x="154" y="163"/>
                  <a:pt x="154" y="162"/>
                  <a:pt x="154" y="161"/>
                </a:cubicBezTo>
                <a:cubicBezTo>
                  <a:pt x="155" y="160"/>
                  <a:pt x="156" y="159"/>
                  <a:pt x="156" y="158"/>
                </a:cubicBezTo>
                <a:cubicBezTo>
                  <a:pt x="160" y="154"/>
                  <a:pt x="163" y="148"/>
                  <a:pt x="166" y="143"/>
                </a:cubicBezTo>
                <a:cubicBezTo>
                  <a:pt x="168" y="142"/>
                  <a:pt x="169" y="141"/>
                  <a:pt x="170" y="139"/>
                </a:cubicBezTo>
                <a:cubicBezTo>
                  <a:pt x="173" y="136"/>
                  <a:pt x="176" y="131"/>
                  <a:pt x="179" y="129"/>
                </a:cubicBezTo>
                <a:cubicBezTo>
                  <a:pt x="179" y="128"/>
                  <a:pt x="181" y="128"/>
                  <a:pt x="181" y="127"/>
                </a:cubicBezTo>
                <a:cubicBezTo>
                  <a:pt x="182" y="127"/>
                  <a:pt x="183" y="127"/>
                  <a:pt x="184" y="127"/>
                </a:cubicBezTo>
                <a:cubicBezTo>
                  <a:pt x="189" y="122"/>
                  <a:pt x="197" y="121"/>
                  <a:pt x="202" y="116"/>
                </a:cubicBezTo>
                <a:cubicBezTo>
                  <a:pt x="203" y="115"/>
                  <a:pt x="203" y="116"/>
                  <a:pt x="204" y="116"/>
                </a:cubicBezTo>
                <a:cubicBezTo>
                  <a:pt x="204" y="113"/>
                  <a:pt x="205" y="112"/>
                  <a:pt x="207" y="110"/>
                </a:cubicBezTo>
                <a:cubicBezTo>
                  <a:pt x="206" y="110"/>
                  <a:pt x="204" y="109"/>
                  <a:pt x="203" y="110"/>
                </a:cubicBezTo>
                <a:cubicBezTo>
                  <a:pt x="199" y="109"/>
                  <a:pt x="196" y="107"/>
                  <a:pt x="193" y="104"/>
                </a:cubicBezTo>
                <a:cubicBezTo>
                  <a:pt x="188" y="109"/>
                  <a:pt x="181" y="104"/>
                  <a:pt x="174" y="106"/>
                </a:cubicBezTo>
                <a:cubicBezTo>
                  <a:pt x="174" y="105"/>
                  <a:pt x="173" y="105"/>
                  <a:pt x="173" y="105"/>
                </a:cubicBezTo>
                <a:cubicBezTo>
                  <a:pt x="172" y="104"/>
                  <a:pt x="172" y="103"/>
                  <a:pt x="173" y="103"/>
                </a:cubicBezTo>
                <a:cubicBezTo>
                  <a:pt x="170" y="103"/>
                  <a:pt x="165" y="104"/>
                  <a:pt x="162" y="101"/>
                </a:cubicBezTo>
                <a:cubicBezTo>
                  <a:pt x="162" y="99"/>
                  <a:pt x="166" y="100"/>
                  <a:pt x="166" y="98"/>
                </a:cubicBezTo>
                <a:cubicBezTo>
                  <a:pt x="160" y="99"/>
                  <a:pt x="153" y="97"/>
                  <a:pt x="150" y="93"/>
                </a:cubicBezTo>
                <a:cubicBezTo>
                  <a:pt x="149" y="94"/>
                  <a:pt x="149" y="93"/>
                  <a:pt x="148" y="93"/>
                </a:cubicBezTo>
                <a:cubicBezTo>
                  <a:pt x="147" y="92"/>
                  <a:pt x="145" y="91"/>
                  <a:pt x="144" y="89"/>
                </a:cubicBezTo>
                <a:cubicBezTo>
                  <a:pt x="143" y="88"/>
                  <a:pt x="141" y="88"/>
                  <a:pt x="140" y="86"/>
                </a:cubicBezTo>
                <a:cubicBezTo>
                  <a:pt x="141" y="86"/>
                  <a:pt x="141" y="86"/>
                  <a:pt x="140" y="86"/>
                </a:cubicBezTo>
                <a:cubicBezTo>
                  <a:pt x="143" y="84"/>
                  <a:pt x="148" y="87"/>
                  <a:pt x="151" y="85"/>
                </a:cubicBezTo>
                <a:cubicBezTo>
                  <a:pt x="147" y="85"/>
                  <a:pt x="144" y="83"/>
                  <a:pt x="141" y="81"/>
                </a:cubicBezTo>
                <a:cubicBezTo>
                  <a:pt x="140" y="80"/>
                  <a:pt x="139" y="79"/>
                  <a:pt x="137" y="78"/>
                </a:cubicBezTo>
                <a:cubicBezTo>
                  <a:pt x="136" y="76"/>
                  <a:pt x="134" y="75"/>
                  <a:pt x="133" y="72"/>
                </a:cubicBezTo>
                <a:cubicBezTo>
                  <a:pt x="132" y="69"/>
                  <a:pt x="132" y="65"/>
                  <a:pt x="130" y="62"/>
                </a:cubicBezTo>
                <a:cubicBezTo>
                  <a:pt x="132" y="60"/>
                  <a:pt x="133" y="63"/>
                  <a:pt x="135" y="64"/>
                </a:cubicBezTo>
                <a:cubicBezTo>
                  <a:pt x="136" y="64"/>
                  <a:pt x="138" y="65"/>
                  <a:pt x="139" y="65"/>
                </a:cubicBezTo>
                <a:cubicBezTo>
                  <a:pt x="138" y="63"/>
                  <a:pt x="135" y="61"/>
                  <a:pt x="133" y="60"/>
                </a:cubicBezTo>
                <a:cubicBezTo>
                  <a:pt x="133" y="58"/>
                  <a:pt x="130" y="57"/>
                  <a:pt x="131" y="55"/>
                </a:cubicBezTo>
                <a:cubicBezTo>
                  <a:pt x="132" y="54"/>
                  <a:pt x="133" y="55"/>
                  <a:pt x="134" y="56"/>
                </a:cubicBezTo>
                <a:cubicBezTo>
                  <a:pt x="136" y="55"/>
                  <a:pt x="137" y="56"/>
                  <a:pt x="140" y="56"/>
                </a:cubicBezTo>
                <a:cubicBezTo>
                  <a:pt x="152" y="54"/>
                  <a:pt x="153" y="38"/>
                  <a:pt x="160" y="30"/>
                </a:cubicBezTo>
                <a:cubicBezTo>
                  <a:pt x="161" y="28"/>
                  <a:pt x="162" y="27"/>
                  <a:pt x="164" y="25"/>
                </a:cubicBezTo>
                <a:cubicBezTo>
                  <a:pt x="170" y="13"/>
                  <a:pt x="185" y="3"/>
                  <a:pt x="201" y="7"/>
                </a:cubicBezTo>
                <a:cubicBezTo>
                  <a:pt x="203" y="7"/>
                  <a:pt x="205" y="8"/>
                  <a:pt x="208" y="9"/>
                </a:cubicBezTo>
                <a:cubicBezTo>
                  <a:pt x="217" y="0"/>
                  <a:pt x="235" y="3"/>
                  <a:pt x="247" y="8"/>
                </a:cubicBezTo>
                <a:cubicBezTo>
                  <a:pt x="247" y="10"/>
                  <a:pt x="247" y="10"/>
                  <a:pt x="245" y="10"/>
                </a:cubicBezTo>
                <a:cubicBezTo>
                  <a:pt x="253" y="14"/>
                  <a:pt x="260" y="19"/>
                  <a:pt x="263" y="26"/>
                </a:cubicBezTo>
                <a:cubicBezTo>
                  <a:pt x="264" y="26"/>
                  <a:pt x="266" y="25"/>
                  <a:pt x="267" y="27"/>
                </a:cubicBezTo>
                <a:cubicBezTo>
                  <a:pt x="267" y="29"/>
                  <a:pt x="265" y="29"/>
                  <a:pt x="265" y="29"/>
                </a:cubicBezTo>
                <a:cubicBezTo>
                  <a:pt x="270" y="39"/>
                  <a:pt x="276" y="53"/>
                  <a:pt x="290" y="50"/>
                </a:cubicBezTo>
                <a:cubicBezTo>
                  <a:pt x="291" y="49"/>
                  <a:pt x="292" y="46"/>
                  <a:pt x="295" y="47"/>
                </a:cubicBezTo>
                <a:cubicBezTo>
                  <a:pt x="295" y="60"/>
                  <a:pt x="289" y="72"/>
                  <a:pt x="275" y="71"/>
                </a:cubicBezTo>
                <a:close/>
                <a:moveTo>
                  <a:pt x="161" y="82"/>
                </a:moveTo>
                <a:cubicBezTo>
                  <a:pt x="161" y="82"/>
                  <a:pt x="160" y="82"/>
                  <a:pt x="161" y="83"/>
                </a:cubicBezTo>
                <a:cubicBezTo>
                  <a:pt x="165" y="86"/>
                  <a:pt x="176" y="89"/>
                  <a:pt x="182" y="84"/>
                </a:cubicBezTo>
                <a:cubicBezTo>
                  <a:pt x="183" y="84"/>
                  <a:pt x="184" y="79"/>
                  <a:pt x="185" y="79"/>
                </a:cubicBezTo>
                <a:cubicBezTo>
                  <a:pt x="189" y="79"/>
                  <a:pt x="185" y="84"/>
                  <a:pt x="185" y="86"/>
                </a:cubicBezTo>
                <a:cubicBezTo>
                  <a:pt x="191" y="83"/>
                  <a:pt x="191" y="75"/>
                  <a:pt x="195" y="70"/>
                </a:cubicBezTo>
                <a:cubicBezTo>
                  <a:pt x="189" y="70"/>
                  <a:pt x="185" y="70"/>
                  <a:pt x="181" y="69"/>
                </a:cubicBezTo>
                <a:cubicBezTo>
                  <a:pt x="179" y="68"/>
                  <a:pt x="176" y="67"/>
                  <a:pt x="174" y="66"/>
                </a:cubicBezTo>
                <a:cubicBezTo>
                  <a:pt x="176" y="64"/>
                  <a:pt x="179" y="65"/>
                  <a:pt x="182" y="65"/>
                </a:cubicBezTo>
                <a:cubicBezTo>
                  <a:pt x="186" y="64"/>
                  <a:pt x="188" y="60"/>
                  <a:pt x="190" y="59"/>
                </a:cubicBezTo>
                <a:cubicBezTo>
                  <a:pt x="188" y="63"/>
                  <a:pt x="185" y="66"/>
                  <a:pt x="180" y="66"/>
                </a:cubicBezTo>
                <a:cubicBezTo>
                  <a:pt x="192" y="72"/>
                  <a:pt x="208" y="66"/>
                  <a:pt x="214" y="56"/>
                </a:cubicBezTo>
                <a:cubicBezTo>
                  <a:pt x="214" y="54"/>
                  <a:pt x="214" y="52"/>
                  <a:pt x="215" y="51"/>
                </a:cubicBezTo>
                <a:cubicBezTo>
                  <a:pt x="215" y="51"/>
                  <a:pt x="215" y="50"/>
                  <a:pt x="216" y="50"/>
                </a:cubicBezTo>
                <a:cubicBezTo>
                  <a:pt x="217" y="51"/>
                  <a:pt x="217" y="53"/>
                  <a:pt x="217" y="55"/>
                </a:cubicBezTo>
                <a:cubicBezTo>
                  <a:pt x="216" y="57"/>
                  <a:pt x="217" y="59"/>
                  <a:pt x="216" y="61"/>
                </a:cubicBezTo>
                <a:cubicBezTo>
                  <a:pt x="225" y="59"/>
                  <a:pt x="231" y="55"/>
                  <a:pt x="235" y="47"/>
                </a:cubicBezTo>
                <a:cubicBezTo>
                  <a:pt x="238" y="42"/>
                  <a:pt x="238" y="36"/>
                  <a:pt x="236" y="30"/>
                </a:cubicBezTo>
                <a:cubicBezTo>
                  <a:pt x="236" y="28"/>
                  <a:pt x="235" y="27"/>
                  <a:pt x="236" y="26"/>
                </a:cubicBezTo>
                <a:cubicBezTo>
                  <a:pt x="237" y="25"/>
                  <a:pt x="237" y="26"/>
                  <a:pt x="237" y="26"/>
                </a:cubicBezTo>
                <a:cubicBezTo>
                  <a:pt x="237" y="28"/>
                  <a:pt x="239" y="31"/>
                  <a:pt x="239" y="33"/>
                </a:cubicBezTo>
                <a:cubicBezTo>
                  <a:pt x="239" y="33"/>
                  <a:pt x="240" y="33"/>
                  <a:pt x="240" y="34"/>
                </a:cubicBezTo>
                <a:cubicBezTo>
                  <a:pt x="241" y="39"/>
                  <a:pt x="246" y="44"/>
                  <a:pt x="251" y="46"/>
                </a:cubicBezTo>
                <a:cubicBezTo>
                  <a:pt x="252" y="48"/>
                  <a:pt x="254" y="50"/>
                  <a:pt x="255" y="52"/>
                </a:cubicBezTo>
                <a:cubicBezTo>
                  <a:pt x="256" y="53"/>
                  <a:pt x="256" y="55"/>
                  <a:pt x="257" y="56"/>
                </a:cubicBezTo>
                <a:cubicBezTo>
                  <a:pt x="258" y="54"/>
                  <a:pt x="256" y="53"/>
                  <a:pt x="257" y="51"/>
                </a:cubicBezTo>
                <a:cubicBezTo>
                  <a:pt x="259" y="50"/>
                  <a:pt x="259" y="52"/>
                  <a:pt x="260" y="53"/>
                </a:cubicBezTo>
                <a:cubicBezTo>
                  <a:pt x="260" y="53"/>
                  <a:pt x="259" y="53"/>
                  <a:pt x="259" y="53"/>
                </a:cubicBezTo>
                <a:cubicBezTo>
                  <a:pt x="261" y="56"/>
                  <a:pt x="261" y="61"/>
                  <a:pt x="260" y="65"/>
                </a:cubicBezTo>
                <a:cubicBezTo>
                  <a:pt x="262" y="64"/>
                  <a:pt x="262" y="62"/>
                  <a:pt x="263" y="60"/>
                </a:cubicBezTo>
                <a:cubicBezTo>
                  <a:pt x="265" y="57"/>
                  <a:pt x="266" y="54"/>
                  <a:pt x="267" y="50"/>
                </a:cubicBezTo>
                <a:cubicBezTo>
                  <a:pt x="267" y="45"/>
                  <a:pt x="265" y="40"/>
                  <a:pt x="263" y="37"/>
                </a:cubicBezTo>
                <a:cubicBezTo>
                  <a:pt x="262" y="35"/>
                  <a:pt x="258" y="30"/>
                  <a:pt x="258" y="29"/>
                </a:cubicBezTo>
                <a:cubicBezTo>
                  <a:pt x="259" y="28"/>
                  <a:pt x="261" y="28"/>
                  <a:pt x="262" y="27"/>
                </a:cubicBezTo>
                <a:cubicBezTo>
                  <a:pt x="254" y="25"/>
                  <a:pt x="250" y="15"/>
                  <a:pt x="239" y="17"/>
                </a:cubicBezTo>
                <a:cubicBezTo>
                  <a:pt x="239" y="16"/>
                  <a:pt x="238" y="16"/>
                  <a:pt x="238" y="15"/>
                </a:cubicBezTo>
                <a:cubicBezTo>
                  <a:pt x="245" y="13"/>
                  <a:pt x="251" y="18"/>
                  <a:pt x="256" y="21"/>
                </a:cubicBezTo>
                <a:cubicBezTo>
                  <a:pt x="256" y="23"/>
                  <a:pt x="259" y="24"/>
                  <a:pt x="261" y="25"/>
                </a:cubicBezTo>
                <a:cubicBezTo>
                  <a:pt x="256" y="19"/>
                  <a:pt x="249" y="12"/>
                  <a:pt x="240" y="12"/>
                </a:cubicBezTo>
                <a:cubicBezTo>
                  <a:pt x="239" y="10"/>
                  <a:pt x="241" y="10"/>
                  <a:pt x="242" y="9"/>
                </a:cubicBezTo>
                <a:cubicBezTo>
                  <a:pt x="234" y="5"/>
                  <a:pt x="222" y="3"/>
                  <a:pt x="213" y="7"/>
                </a:cubicBezTo>
                <a:cubicBezTo>
                  <a:pt x="212" y="9"/>
                  <a:pt x="211" y="9"/>
                  <a:pt x="210" y="10"/>
                </a:cubicBezTo>
                <a:cubicBezTo>
                  <a:pt x="211" y="11"/>
                  <a:pt x="212" y="12"/>
                  <a:pt x="213" y="13"/>
                </a:cubicBezTo>
                <a:cubicBezTo>
                  <a:pt x="213" y="13"/>
                  <a:pt x="213" y="14"/>
                  <a:pt x="212" y="15"/>
                </a:cubicBezTo>
                <a:cubicBezTo>
                  <a:pt x="211" y="15"/>
                  <a:pt x="211" y="13"/>
                  <a:pt x="210" y="13"/>
                </a:cubicBezTo>
                <a:cubicBezTo>
                  <a:pt x="206" y="10"/>
                  <a:pt x="198" y="8"/>
                  <a:pt x="193" y="8"/>
                </a:cubicBezTo>
                <a:cubicBezTo>
                  <a:pt x="190" y="9"/>
                  <a:pt x="188" y="9"/>
                  <a:pt x="185" y="10"/>
                </a:cubicBezTo>
                <a:cubicBezTo>
                  <a:pt x="171" y="13"/>
                  <a:pt x="164" y="27"/>
                  <a:pt x="159" y="39"/>
                </a:cubicBezTo>
                <a:cubicBezTo>
                  <a:pt x="157" y="44"/>
                  <a:pt x="155" y="46"/>
                  <a:pt x="153" y="49"/>
                </a:cubicBezTo>
                <a:cubicBezTo>
                  <a:pt x="149" y="54"/>
                  <a:pt x="142" y="59"/>
                  <a:pt x="134" y="57"/>
                </a:cubicBezTo>
                <a:cubicBezTo>
                  <a:pt x="135" y="59"/>
                  <a:pt x="137" y="59"/>
                  <a:pt x="137" y="61"/>
                </a:cubicBezTo>
                <a:cubicBezTo>
                  <a:pt x="139" y="61"/>
                  <a:pt x="140" y="63"/>
                  <a:pt x="141" y="64"/>
                </a:cubicBezTo>
                <a:cubicBezTo>
                  <a:pt x="143" y="64"/>
                  <a:pt x="145" y="64"/>
                  <a:pt x="145" y="66"/>
                </a:cubicBezTo>
                <a:cubicBezTo>
                  <a:pt x="142" y="68"/>
                  <a:pt x="136" y="66"/>
                  <a:pt x="133" y="65"/>
                </a:cubicBezTo>
                <a:cubicBezTo>
                  <a:pt x="134" y="69"/>
                  <a:pt x="135" y="73"/>
                  <a:pt x="137" y="75"/>
                </a:cubicBezTo>
                <a:cubicBezTo>
                  <a:pt x="138" y="76"/>
                  <a:pt x="139" y="77"/>
                  <a:pt x="140" y="78"/>
                </a:cubicBezTo>
                <a:cubicBezTo>
                  <a:pt x="144" y="81"/>
                  <a:pt x="149" y="85"/>
                  <a:pt x="156" y="83"/>
                </a:cubicBezTo>
                <a:cubicBezTo>
                  <a:pt x="157" y="83"/>
                  <a:pt x="157" y="84"/>
                  <a:pt x="156" y="86"/>
                </a:cubicBezTo>
                <a:cubicBezTo>
                  <a:pt x="153" y="86"/>
                  <a:pt x="149" y="88"/>
                  <a:pt x="145" y="88"/>
                </a:cubicBezTo>
                <a:cubicBezTo>
                  <a:pt x="148" y="91"/>
                  <a:pt x="155" y="95"/>
                  <a:pt x="161" y="96"/>
                </a:cubicBezTo>
                <a:cubicBezTo>
                  <a:pt x="164" y="97"/>
                  <a:pt x="169" y="95"/>
                  <a:pt x="170" y="97"/>
                </a:cubicBezTo>
                <a:cubicBezTo>
                  <a:pt x="170" y="99"/>
                  <a:pt x="167" y="99"/>
                  <a:pt x="166" y="101"/>
                </a:cubicBezTo>
                <a:cubicBezTo>
                  <a:pt x="170" y="102"/>
                  <a:pt x="173" y="99"/>
                  <a:pt x="176" y="101"/>
                </a:cubicBezTo>
                <a:cubicBezTo>
                  <a:pt x="177" y="101"/>
                  <a:pt x="176" y="102"/>
                  <a:pt x="176" y="103"/>
                </a:cubicBezTo>
                <a:cubicBezTo>
                  <a:pt x="182" y="103"/>
                  <a:pt x="187" y="105"/>
                  <a:pt x="192" y="103"/>
                </a:cubicBezTo>
                <a:cubicBezTo>
                  <a:pt x="190" y="102"/>
                  <a:pt x="188" y="101"/>
                  <a:pt x="188" y="99"/>
                </a:cubicBezTo>
                <a:cubicBezTo>
                  <a:pt x="182" y="101"/>
                  <a:pt x="172" y="95"/>
                  <a:pt x="175" y="89"/>
                </a:cubicBezTo>
                <a:cubicBezTo>
                  <a:pt x="168" y="88"/>
                  <a:pt x="160" y="87"/>
                  <a:pt x="157" y="81"/>
                </a:cubicBezTo>
                <a:cubicBezTo>
                  <a:pt x="159" y="79"/>
                  <a:pt x="164" y="82"/>
                  <a:pt x="165" y="79"/>
                </a:cubicBezTo>
                <a:cubicBezTo>
                  <a:pt x="161" y="78"/>
                  <a:pt x="158" y="75"/>
                  <a:pt x="156" y="71"/>
                </a:cubicBezTo>
                <a:cubicBezTo>
                  <a:pt x="155" y="70"/>
                  <a:pt x="154" y="68"/>
                  <a:pt x="155" y="66"/>
                </a:cubicBezTo>
                <a:cubicBezTo>
                  <a:pt x="158" y="65"/>
                  <a:pt x="156" y="70"/>
                  <a:pt x="159" y="69"/>
                </a:cubicBezTo>
                <a:cubicBezTo>
                  <a:pt x="158" y="67"/>
                  <a:pt x="157" y="66"/>
                  <a:pt x="156" y="64"/>
                </a:cubicBezTo>
                <a:cubicBezTo>
                  <a:pt x="155" y="62"/>
                  <a:pt x="154" y="57"/>
                  <a:pt x="156" y="56"/>
                </a:cubicBezTo>
                <a:cubicBezTo>
                  <a:pt x="156" y="57"/>
                  <a:pt x="158" y="58"/>
                  <a:pt x="157" y="59"/>
                </a:cubicBezTo>
                <a:cubicBezTo>
                  <a:pt x="165" y="67"/>
                  <a:pt x="176" y="58"/>
                  <a:pt x="179" y="49"/>
                </a:cubicBezTo>
                <a:cubicBezTo>
                  <a:pt x="180" y="46"/>
                  <a:pt x="180" y="42"/>
                  <a:pt x="181" y="38"/>
                </a:cubicBezTo>
                <a:cubicBezTo>
                  <a:pt x="182" y="37"/>
                  <a:pt x="184" y="35"/>
                  <a:pt x="184" y="34"/>
                </a:cubicBezTo>
                <a:cubicBezTo>
                  <a:pt x="183" y="35"/>
                  <a:pt x="181" y="38"/>
                  <a:pt x="180" y="36"/>
                </a:cubicBezTo>
                <a:cubicBezTo>
                  <a:pt x="184" y="29"/>
                  <a:pt x="190" y="21"/>
                  <a:pt x="200" y="19"/>
                </a:cubicBezTo>
                <a:cubicBezTo>
                  <a:pt x="206" y="18"/>
                  <a:pt x="211" y="17"/>
                  <a:pt x="218" y="17"/>
                </a:cubicBezTo>
                <a:cubicBezTo>
                  <a:pt x="220" y="17"/>
                  <a:pt x="221" y="16"/>
                  <a:pt x="221" y="19"/>
                </a:cubicBezTo>
                <a:cubicBezTo>
                  <a:pt x="220" y="20"/>
                  <a:pt x="219" y="19"/>
                  <a:pt x="217" y="19"/>
                </a:cubicBezTo>
                <a:cubicBezTo>
                  <a:pt x="213" y="18"/>
                  <a:pt x="210" y="20"/>
                  <a:pt x="206" y="20"/>
                </a:cubicBezTo>
                <a:cubicBezTo>
                  <a:pt x="197" y="21"/>
                  <a:pt x="189" y="26"/>
                  <a:pt x="184" y="32"/>
                </a:cubicBezTo>
                <a:cubicBezTo>
                  <a:pt x="186" y="32"/>
                  <a:pt x="187" y="32"/>
                  <a:pt x="188" y="31"/>
                </a:cubicBezTo>
                <a:cubicBezTo>
                  <a:pt x="189" y="31"/>
                  <a:pt x="190" y="32"/>
                  <a:pt x="189" y="34"/>
                </a:cubicBezTo>
                <a:cubicBezTo>
                  <a:pt x="188" y="33"/>
                  <a:pt x="188" y="34"/>
                  <a:pt x="187" y="34"/>
                </a:cubicBezTo>
                <a:cubicBezTo>
                  <a:pt x="182" y="37"/>
                  <a:pt x="182" y="43"/>
                  <a:pt x="181" y="49"/>
                </a:cubicBezTo>
                <a:cubicBezTo>
                  <a:pt x="179" y="56"/>
                  <a:pt x="175" y="60"/>
                  <a:pt x="169" y="63"/>
                </a:cubicBezTo>
                <a:cubicBezTo>
                  <a:pt x="167" y="63"/>
                  <a:pt x="166" y="65"/>
                  <a:pt x="163" y="65"/>
                </a:cubicBezTo>
                <a:cubicBezTo>
                  <a:pt x="161" y="65"/>
                  <a:pt x="159" y="63"/>
                  <a:pt x="158" y="63"/>
                </a:cubicBezTo>
                <a:cubicBezTo>
                  <a:pt x="159" y="67"/>
                  <a:pt x="161" y="69"/>
                  <a:pt x="165" y="70"/>
                </a:cubicBezTo>
                <a:cubicBezTo>
                  <a:pt x="164" y="72"/>
                  <a:pt x="160" y="71"/>
                  <a:pt x="158" y="70"/>
                </a:cubicBezTo>
                <a:cubicBezTo>
                  <a:pt x="160" y="75"/>
                  <a:pt x="164" y="77"/>
                  <a:pt x="169" y="77"/>
                </a:cubicBezTo>
                <a:cubicBezTo>
                  <a:pt x="168" y="81"/>
                  <a:pt x="164" y="82"/>
                  <a:pt x="161" y="82"/>
                </a:cubicBezTo>
                <a:close/>
                <a:moveTo>
                  <a:pt x="285" y="52"/>
                </a:moveTo>
                <a:cubicBezTo>
                  <a:pt x="273" y="51"/>
                  <a:pt x="268" y="38"/>
                  <a:pt x="263" y="29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62" y="30"/>
                  <a:pt x="261" y="30"/>
                  <a:pt x="261" y="30"/>
                </a:cubicBezTo>
                <a:cubicBezTo>
                  <a:pt x="263" y="34"/>
                  <a:pt x="267" y="39"/>
                  <a:pt x="268" y="45"/>
                </a:cubicBezTo>
                <a:cubicBezTo>
                  <a:pt x="270" y="52"/>
                  <a:pt x="267" y="58"/>
                  <a:pt x="264" y="64"/>
                </a:cubicBezTo>
                <a:cubicBezTo>
                  <a:pt x="263" y="64"/>
                  <a:pt x="263" y="66"/>
                  <a:pt x="262" y="67"/>
                </a:cubicBezTo>
                <a:cubicBezTo>
                  <a:pt x="264" y="71"/>
                  <a:pt x="265" y="78"/>
                  <a:pt x="259" y="80"/>
                </a:cubicBezTo>
                <a:cubicBezTo>
                  <a:pt x="260" y="84"/>
                  <a:pt x="258" y="86"/>
                  <a:pt x="257" y="90"/>
                </a:cubicBezTo>
                <a:cubicBezTo>
                  <a:pt x="263" y="91"/>
                  <a:pt x="269" y="90"/>
                  <a:pt x="271" y="85"/>
                </a:cubicBezTo>
                <a:cubicBezTo>
                  <a:pt x="268" y="84"/>
                  <a:pt x="263" y="84"/>
                  <a:pt x="263" y="82"/>
                </a:cubicBezTo>
                <a:cubicBezTo>
                  <a:pt x="271" y="85"/>
                  <a:pt x="281" y="82"/>
                  <a:pt x="283" y="75"/>
                </a:cubicBezTo>
                <a:cubicBezTo>
                  <a:pt x="279" y="75"/>
                  <a:pt x="276" y="74"/>
                  <a:pt x="273" y="72"/>
                </a:cubicBezTo>
                <a:cubicBezTo>
                  <a:pt x="270" y="71"/>
                  <a:pt x="267" y="70"/>
                  <a:pt x="268" y="67"/>
                </a:cubicBezTo>
                <a:cubicBezTo>
                  <a:pt x="271" y="68"/>
                  <a:pt x="272" y="69"/>
                  <a:pt x="275" y="69"/>
                </a:cubicBezTo>
                <a:cubicBezTo>
                  <a:pt x="287" y="71"/>
                  <a:pt x="293" y="61"/>
                  <a:pt x="292" y="51"/>
                </a:cubicBezTo>
                <a:cubicBezTo>
                  <a:pt x="290" y="52"/>
                  <a:pt x="288" y="53"/>
                  <a:pt x="285" y="52"/>
                </a:cubicBezTo>
                <a:close/>
                <a:moveTo>
                  <a:pt x="179" y="88"/>
                </a:moveTo>
                <a:cubicBezTo>
                  <a:pt x="175" y="92"/>
                  <a:pt x="179" y="97"/>
                  <a:pt x="184" y="98"/>
                </a:cubicBezTo>
                <a:cubicBezTo>
                  <a:pt x="185" y="97"/>
                  <a:pt x="186" y="97"/>
                  <a:pt x="187" y="96"/>
                </a:cubicBezTo>
                <a:cubicBezTo>
                  <a:pt x="192" y="100"/>
                  <a:pt x="197" y="103"/>
                  <a:pt x="202" y="107"/>
                </a:cubicBezTo>
                <a:cubicBezTo>
                  <a:pt x="209" y="108"/>
                  <a:pt x="215" y="110"/>
                  <a:pt x="221" y="110"/>
                </a:cubicBezTo>
                <a:cubicBezTo>
                  <a:pt x="227" y="111"/>
                  <a:pt x="234" y="111"/>
                  <a:pt x="238" y="108"/>
                </a:cubicBezTo>
                <a:cubicBezTo>
                  <a:pt x="239" y="108"/>
                  <a:pt x="239" y="108"/>
                  <a:pt x="240" y="108"/>
                </a:cubicBezTo>
                <a:cubicBezTo>
                  <a:pt x="247" y="101"/>
                  <a:pt x="254" y="94"/>
                  <a:pt x="257" y="84"/>
                </a:cubicBezTo>
                <a:cubicBezTo>
                  <a:pt x="256" y="83"/>
                  <a:pt x="257" y="82"/>
                  <a:pt x="257" y="80"/>
                </a:cubicBezTo>
                <a:cubicBezTo>
                  <a:pt x="257" y="80"/>
                  <a:pt x="257" y="79"/>
                  <a:pt x="257" y="79"/>
                </a:cubicBezTo>
                <a:cubicBezTo>
                  <a:pt x="257" y="77"/>
                  <a:pt x="257" y="75"/>
                  <a:pt x="256" y="73"/>
                </a:cubicBezTo>
                <a:cubicBezTo>
                  <a:pt x="255" y="70"/>
                  <a:pt x="256" y="67"/>
                  <a:pt x="255" y="65"/>
                </a:cubicBezTo>
                <a:cubicBezTo>
                  <a:pt x="256" y="63"/>
                  <a:pt x="256" y="60"/>
                  <a:pt x="255" y="59"/>
                </a:cubicBezTo>
                <a:cubicBezTo>
                  <a:pt x="256" y="48"/>
                  <a:pt x="244" y="46"/>
                  <a:pt x="239" y="38"/>
                </a:cubicBezTo>
                <a:cubicBezTo>
                  <a:pt x="239" y="53"/>
                  <a:pt x="228" y="61"/>
                  <a:pt x="215" y="63"/>
                </a:cubicBezTo>
                <a:cubicBezTo>
                  <a:pt x="214" y="64"/>
                  <a:pt x="213" y="65"/>
                  <a:pt x="212" y="66"/>
                </a:cubicBezTo>
                <a:cubicBezTo>
                  <a:pt x="211" y="65"/>
                  <a:pt x="210" y="65"/>
                  <a:pt x="210" y="64"/>
                </a:cubicBezTo>
                <a:cubicBezTo>
                  <a:pt x="211" y="62"/>
                  <a:pt x="215" y="62"/>
                  <a:pt x="214" y="59"/>
                </a:cubicBezTo>
                <a:cubicBezTo>
                  <a:pt x="213" y="61"/>
                  <a:pt x="209" y="65"/>
                  <a:pt x="207" y="66"/>
                </a:cubicBezTo>
                <a:cubicBezTo>
                  <a:pt x="204" y="68"/>
                  <a:pt x="200" y="68"/>
                  <a:pt x="198" y="70"/>
                </a:cubicBezTo>
                <a:cubicBezTo>
                  <a:pt x="194" y="73"/>
                  <a:pt x="194" y="80"/>
                  <a:pt x="191" y="84"/>
                </a:cubicBezTo>
                <a:cubicBezTo>
                  <a:pt x="189" y="86"/>
                  <a:pt x="187" y="86"/>
                  <a:pt x="185" y="89"/>
                </a:cubicBezTo>
                <a:cubicBezTo>
                  <a:pt x="187" y="90"/>
                  <a:pt x="189" y="91"/>
                  <a:pt x="190" y="93"/>
                </a:cubicBezTo>
                <a:cubicBezTo>
                  <a:pt x="189" y="94"/>
                  <a:pt x="189" y="94"/>
                  <a:pt x="188" y="94"/>
                </a:cubicBezTo>
                <a:cubicBezTo>
                  <a:pt x="187" y="92"/>
                  <a:pt x="185" y="89"/>
                  <a:pt x="183" y="90"/>
                </a:cubicBezTo>
                <a:cubicBezTo>
                  <a:pt x="182" y="93"/>
                  <a:pt x="183" y="94"/>
                  <a:pt x="183" y="96"/>
                </a:cubicBezTo>
                <a:cubicBezTo>
                  <a:pt x="181" y="95"/>
                  <a:pt x="180" y="93"/>
                  <a:pt x="180" y="90"/>
                </a:cubicBezTo>
                <a:cubicBezTo>
                  <a:pt x="180" y="90"/>
                  <a:pt x="179" y="92"/>
                  <a:pt x="178" y="91"/>
                </a:cubicBezTo>
                <a:cubicBezTo>
                  <a:pt x="179" y="88"/>
                  <a:pt x="183" y="88"/>
                  <a:pt x="184" y="85"/>
                </a:cubicBezTo>
                <a:cubicBezTo>
                  <a:pt x="182" y="87"/>
                  <a:pt x="181" y="87"/>
                  <a:pt x="179" y="88"/>
                </a:cubicBezTo>
                <a:close/>
                <a:moveTo>
                  <a:pt x="258" y="65"/>
                </a:moveTo>
                <a:cubicBezTo>
                  <a:pt x="258" y="63"/>
                  <a:pt x="260" y="59"/>
                  <a:pt x="258" y="58"/>
                </a:cubicBezTo>
                <a:cubicBezTo>
                  <a:pt x="258" y="61"/>
                  <a:pt x="257" y="63"/>
                  <a:pt x="258" y="65"/>
                </a:cubicBezTo>
                <a:close/>
                <a:moveTo>
                  <a:pt x="259" y="78"/>
                </a:moveTo>
                <a:cubicBezTo>
                  <a:pt x="262" y="76"/>
                  <a:pt x="262" y="71"/>
                  <a:pt x="260" y="68"/>
                </a:cubicBezTo>
                <a:cubicBezTo>
                  <a:pt x="259" y="68"/>
                  <a:pt x="258" y="68"/>
                  <a:pt x="258" y="68"/>
                </a:cubicBezTo>
                <a:cubicBezTo>
                  <a:pt x="258" y="72"/>
                  <a:pt x="259" y="75"/>
                  <a:pt x="259" y="78"/>
                </a:cubicBezTo>
                <a:close/>
                <a:moveTo>
                  <a:pt x="253" y="98"/>
                </a:moveTo>
                <a:cubicBezTo>
                  <a:pt x="254" y="96"/>
                  <a:pt x="256" y="97"/>
                  <a:pt x="258" y="96"/>
                </a:cubicBezTo>
                <a:cubicBezTo>
                  <a:pt x="257" y="95"/>
                  <a:pt x="257" y="93"/>
                  <a:pt x="256" y="93"/>
                </a:cubicBezTo>
                <a:cubicBezTo>
                  <a:pt x="255" y="94"/>
                  <a:pt x="253" y="96"/>
                  <a:pt x="253" y="98"/>
                </a:cubicBezTo>
                <a:close/>
                <a:moveTo>
                  <a:pt x="76" y="109"/>
                </a:moveTo>
                <a:cubicBezTo>
                  <a:pt x="77" y="108"/>
                  <a:pt x="78" y="108"/>
                  <a:pt x="79" y="108"/>
                </a:cubicBezTo>
                <a:cubicBezTo>
                  <a:pt x="79" y="105"/>
                  <a:pt x="78" y="103"/>
                  <a:pt x="78" y="100"/>
                </a:cubicBezTo>
                <a:cubicBezTo>
                  <a:pt x="75" y="103"/>
                  <a:pt x="71" y="105"/>
                  <a:pt x="69" y="109"/>
                </a:cubicBezTo>
                <a:cubicBezTo>
                  <a:pt x="71" y="109"/>
                  <a:pt x="72" y="111"/>
                  <a:pt x="72" y="112"/>
                </a:cubicBezTo>
                <a:cubicBezTo>
                  <a:pt x="74" y="111"/>
                  <a:pt x="72" y="108"/>
                  <a:pt x="71" y="107"/>
                </a:cubicBezTo>
                <a:cubicBezTo>
                  <a:pt x="71" y="107"/>
                  <a:pt x="71" y="106"/>
                  <a:pt x="72" y="106"/>
                </a:cubicBezTo>
                <a:cubicBezTo>
                  <a:pt x="73" y="107"/>
                  <a:pt x="73" y="108"/>
                  <a:pt x="74" y="108"/>
                </a:cubicBezTo>
                <a:cubicBezTo>
                  <a:pt x="75" y="106"/>
                  <a:pt x="75" y="106"/>
                  <a:pt x="75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9" y="104"/>
                  <a:pt x="76" y="107"/>
                  <a:pt x="76" y="109"/>
                </a:cubicBezTo>
                <a:close/>
                <a:moveTo>
                  <a:pt x="73" y="113"/>
                </a:moveTo>
                <a:cubicBezTo>
                  <a:pt x="75" y="112"/>
                  <a:pt x="76" y="113"/>
                  <a:pt x="78" y="113"/>
                </a:cubicBezTo>
                <a:cubicBezTo>
                  <a:pt x="79" y="112"/>
                  <a:pt x="80" y="111"/>
                  <a:pt x="79" y="109"/>
                </a:cubicBezTo>
                <a:cubicBezTo>
                  <a:pt x="77" y="111"/>
                  <a:pt x="74" y="110"/>
                  <a:pt x="73" y="113"/>
                </a:cubicBezTo>
                <a:close/>
                <a:moveTo>
                  <a:pt x="69" y="120"/>
                </a:moveTo>
                <a:cubicBezTo>
                  <a:pt x="70" y="117"/>
                  <a:pt x="72" y="113"/>
                  <a:pt x="69" y="110"/>
                </a:cubicBezTo>
                <a:cubicBezTo>
                  <a:pt x="68" y="113"/>
                  <a:pt x="67" y="117"/>
                  <a:pt x="69" y="120"/>
                </a:cubicBezTo>
                <a:close/>
                <a:moveTo>
                  <a:pt x="230" y="115"/>
                </a:moveTo>
                <a:cubicBezTo>
                  <a:pt x="229" y="115"/>
                  <a:pt x="231" y="114"/>
                  <a:pt x="230" y="113"/>
                </a:cubicBezTo>
                <a:cubicBezTo>
                  <a:pt x="230" y="114"/>
                  <a:pt x="231" y="113"/>
                  <a:pt x="230" y="112"/>
                </a:cubicBezTo>
                <a:cubicBezTo>
                  <a:pt x="225" y="113"/>
                  <a:pt x="218" y="113"/>
                  <a:pt x="213" y="111"/>
                </a:cubicBezTo>
                <a:cubicBezTo>
                  <a:pt x="214" y="121"/>
                  <a:pt x="227" y="122"/>
                  <a:pt x="230" y="115"/>
                </a:cubicBezTo>
                <a:close/>
                <a:moveTo>
                  <a:pt x="233" y="116"/>
                </a:moveTo>
                <a:cubicBezTo>
                  <a:pt x="231" y="119"/>
                  <a:pt x="225" y="123"/>
                  <a:pt x="220" y="122"/>
                </a:cubicBezTo>
                <a:cubicBezTo>
                  <a:pt x="218" y="122"/>
                  <a:pt x="217" y="120"/>
                  <a:pt x="215" y="120"/>
                </a:cubicBezTo>
                <a:cubicBezTo>
                  <a:pt x="215" y="118"/>
                  <a:pt x="213" y="118"/>
                  <a:pt x="212" y="117"/>
                </a:cubicBezTo>
                <a:cubicBezTo>
                  <a:pt x="213" y="115"/>
                  <a:pt x="212" y="113"/>
                  <a:pt x="211" y="112"/>
                </a:cubicBezTo>
                <a:cubicBezTo>
                  <a:pt x="210" y="112"/>
                  <a:pt x="210" y="113"/>
                  <a:pt x="208" y="113"/>
                </a:cubicBezTo>
                <a:cubicBezTo>
                  <a:pt x="209" y="117"/>
                  <a:pt x="211" y="120"/>
                  <a:pt x="213" y="122"/>
                </a:cubicBezTo>
                <a:cubicBezTo>
                  <a:pt x="218" y="126"/>
                  <a:pt x="225" y="130"/>
                  <a:pt x="231" y="126"/>
                </a:cubicBezTo>
                <a:cubicBezTo>
                  <a:pt x="229" y="130"/>
                  <a:pt x="223" y="131"/>
                  <a:pt x="219" y="128"/>
                </a:cubicBezTo>
                <a:cubicBezTo>
                  <a:pt x="214" y="126"/>
                  <a:pt x="208" y="120"/>
                  <a:pt x="207" y="115"/>
                </a:cubicBezTo>
                <a:cubicBezTo>
                  <a:pt x="206" y="116"/>
                  <a:pt x="205" y="118"/>
                  <a:pt x="205" y="119"/>
                </a:cubicBezTo>
                <a:cubicBezTo>
                  <a:pt x="206" y="121"/>
                  <a:pt x="206" y="122"/>
                  <a:pt x="208" y="123"/>
                </a:cubicBezTo>
                <a:cubicBezTo>
                  <a:pt x="209" y="124"/>
                  <a:pt x="211" y="126"/>
                  <a:pt x="213" y="127"/>
                </a:cubicBezTo>
                <a:cubicBezTo>
                  <a:pt x="216" y="129"/>
                  <a:pt x="219" y="131"/>
                  <a:pt x="221" y="132"/>
                </a:cubicBezTo>
                <a:cubicBezTo>
                  <a:pt x="228" y="133"/>
                  <a:pt x="234" y="129"/>
                  <a:pt x="237" y="125"/>
                </a:cubicBezTo>
                <a:cubicBezTo>
                  <a:pt x="237" y="124"/>
                  <a:pt x="238" y="123"/>
                  <a:pt x="238" y="122"/>
                </a:cubicBezTo>
                <a:cubicBezTo>
                  <a:pt x="240" y="120"/>
                  <a:pt x="243" y="118"/>
                  <a:pt x="241" y="115"/>
                </a:cubicBezTo>
                <a:cubicBezTo>
                  <a:pt x="241" y="116"/>
                  <a:pt x="238" y="114"/>
                  <a:pt x="238" y="116"/>
                </a:cubicBezTo>
                <a:cubicBezTo>
                  <a:pt x="238" y="116"/>
                  <a:pt x="240" y="118"/>
                  <a:pt x="239" y="118"/>
                </a:cubicBezTo>
                <a:cubicBezTo>
                  <a:pt x="238" y="119"/>
                  <a:pt x="237" y="118"/>
                  <a:pt x="236" y="117"/>
                </a:cubicBezTo>
                <a:cubicBezTo>
                  <a:pt x="236" y="115"/>
                  <a:pt x="236" y="113"/>
                  <a:pt x="235" y="112"/>
                </a:cubicBezTo>
                <a:cubicBezTo>
                  <a:pt x="235" y="113"/>
                  <a:pt x="233" y="112"/>
                  <a:pt x="233" y="113"/>
                </a:cubicBezTo>
                <a:cubicBezTo>
                  <a:pt x="234" y="113"/>
                  <a:pt x="233" y="115"/>
                  <a:pt x="233" y="116"/>
                </a:cubicBezTo>
                <a:close/>
                <a:moveTo>
                  <a:pt x="67" y="123"/>
                </a:moveTo>
                <a:cubicBezTo>
                  <a:pt x="66" y="121"/>
                  <a:pt x="65" y="119"/>
                  <a:pt x="64" y="117"/>
                </a:cubicBezTo>
                <a:cubicBezTo>
                  <a:pt x="62" y="116"/>
                  <a:pt x="60" y="114"/>
                  <a:pt x="59" y="115"/>
                </a:cubicBezTo>
                <a:cubicBezTo>
                  <a:pt x="61" y="117"/>
                  <a:pt x="64" y="120"/>
                  <a:pt x="67" y="123"/>
                </a:cubicBezTo>
                <a:close/>
                <a:moveTo>
                  <a:pt x="72" y="115"/>
                </a:moveTo>
                <a:cubicBezTo>
                  <a:pt x="72" y="116"/>
                  <a:pt x="71" y="117"/>
                  <a:pt x="71" y="119"/>
                </a:cubicBezTo>
                <a:cubicBezTo>
                  <a:pt x="73" y="118"/>
                  <a:pt x="74" y="117"/>
                  <a:pt x="75" y="116"/>
                </a:cubicBezTo>
                <a:cubicBezTo>
                  <a:pt x="75" y="116"/>
                  <a:pt x="77" y="115"/>
                  <a:pt x="76" y="114"/>
                </a:cubicBezTo>
                <a:cubicBezTo>
                  <a:pt x="75" y="115"/>
                  <a:pt x="74" y="115"/>
                  <a:pt x="72" y="115"/>
                </a:cubicBezTo>
                <a:close/>
                <a:moveTo>
                  <a:pt x="244" y="118"/>
                </a:moveTo>
                <a:cubicBezTo>
                  <a:pt x="244" y="118"/>
                  <a:pt x="244" y="118"/>
                  <a:pt x="244" y="118"/>
                </a:cubicBezTo>
                <a:cubicBezTo>
                  <a:pt x="239" y="124"/>
                  <a:pt x="235" y="132"/>
                  <a:pt x="227" y="134"/>
                </a:cubicBezTo>
                <a:cubicBezTo>
                  <a:pt x="223" y="134"/>
                  <a:pt x="219" y="133"/>
                  <a:pt x="216" y="131"/>
                </a:cubicBezTo>
                <a:cubicBezTo>
                  <a:pt x="216" y="131"/>
                  <a:pt x="216" y="130"/>
                  <a:pt x="215" y="130"/>
                </a:cubicBezTo>
                <a:cubicBezTo>
                  <a:pt x="215" y="129"/>
                  <a:pt x="214" y="130"/>
                  <a:pt x="213" y="129"/>
                </a:cubicBezTo>
                <a:cubicBezTo>
                  <a:pt x="210" y="128"/>
                  <a:pt x="209" y="125"/>
                  <a:pt x="206" y="124"/>
                </a:cubicBezTo>
                <a:cubicBezTo>
                  <a:pt x="204" y="123"/>
                  <a:pt x="202" y="121"/>
                  <a:pt x="202" y="119"/>
                </a:cubicBezTo>
                <a:cubicBezTo>
                  <a:pt x="198" y="121"/>
                  <a:pt x="192" y="124"/>
                  <a:pt x="189" y="126"/>
                </a:cubicBezTo>
                <a:cubicBezTo>
                  <a:pt x="189" y="127"/>
                  <a:pt x="187" y="127"/>
                  <a:pt x="187" y="127"/>
                </a:cubicBezTo>
                <a:cubicBezTo>
                  <a:pt x="186" y="129"/>
                  <a:pt x="187" y="131"/>
                  <a:pt x="188" y="133"/>
                </a:cubicBezTo>
                <a:cubicBezTo>
                  <a:pt x="188" y="134"/>
                  <a:pt x="189" y="135"/>
                  <a:pt x="189" y="137"/>
                </a:cubicBezTo>
                <a:cubicBezTo>
                  <a:pt x="191" y="137"/>
                  <a:pt x="192" y="137"/>
                  <a:pt x="193" y="137"/>
                </a:cubicBezTo>
                <a:cubicBezTo>
                  <a:pt x="194" y="136"/>
                  <a:pt x="193" y="133"/>
                  <a:pt x="194" y="132"/>
                </a:cubicBezTo>
                <a:cubicBezTo>
                  <a:pt x="195" y="131"/>
                  <a:pt x="196" y="132"/>
                  <a:pt x="197" y="131"/>
                </a:cubicBezTo>
                <a:cubicBezTo>
                  <a:pt x="198" y="132"/>
                  <a:pt x="200" y="133"/>
                  <a:pt x="203" y="134"/>
                </a:cubicBezTo>
                <a:cubicBezTo>
                  <a:pt x="206" y="134"/>
                  <a:pt x="209" y="136"/>
                  <a:pt x="211" y="137"/>
                </a:cubicBezTo>
                <a:cubicBezTo>
                  <a:pt x="215" y="138"/>
                  <a:pt x="218" y="139"/>
                  <a:pt x="221" y="141"/>
                </a:cubicBezTo>
                <a:cubicBezTo>
                  <a:pt x="224" y="142"/>
                  <a:pt x="228" y="144"/>
                  <a:pt x="230" y="145"/>
                </a:cubicBezTo>
                <a:cubicBezTo>
                  <a:pt x="233" y="147"/>
                  <a:pt x="235" y="151"/>
                  <a:pt x="239" y="151"/>
                </a:cubicBezTo>
                <a:cubicBezTo>
                  <a:pt x="238" y="144"/>
                  <a:pt x="242" y="135"/>
                  <a:pt x="243" y="129"/>
                </a:cubicBezTo>
                <a:cubicBezTo>
                  <a:pt x="245" y="125"/>
                  <a:pt x="248" y="122"/>
                  <a:pt x="249" y="117"/>
                </a:cubicBezTo>
                <a:cubicBezTo>
                  <a:pt x="247" y="117"/>
                  <a:pt x="246" y="117"/>
                  <a:pt x="244" y="117"/>
                </a:cubicBezTo>
                <a:cubicBezTo>
                  <a:pt x="244" y="117"/>
                  <a:pt x="244" y="117"/>
                  <a:pt x="244" y="118"/>
                </a:cubicBezTo>
                <a:close/>
                <a:moveTo>
                  <a:pt x="258" y="124"/>
                </a:moveTo>
                <a:cubicBezTo>
                  <a:pt x="259" y="124"/>
                  <a:pt x="260" y="123"/>
                  <a:pt x="261" y="122"/>
                </a:cubicBezTo>
                <a:cubicBezTo>
                  <a:pt x="259" y="120"/>
                  <a:pt x="256" y="120"/>
                  <a:pt x="253" y="118"/>
                </a:cubicBezTo>
                <a:cubicBezTo>
                  <a:pt x="253" y="118"/>
                  <a:pt x="252" y="118"/>
                  <a:pt x="252" y="119"/>
                </a:cubicBezTo>
                <a:cubicBezTo>
                  <a:pt x="254" y="121"/>
                  <a:pt x="255" y="123"/>
                  <a:pt x="258" y="124"/>
                </a:cubicBezTo>
                <a:close/>
                <a:moveTo>
                  <a:pt x="77" y="128"/>
                </a:moveTo>
                <a:cubicBezTo>
                  <a:pt x="76" y="129"/>
                  <a:pt x="73" y="129"/>
                  <a:pt x="72" y="129"/>
                </a:cubicBezTo>
                <a:cubicBezTo>
                  <a:pt x="72" y="129"/>
                  <a:pt x="71" y="130"/>
                  <a:pt x="71" y="130"/>
                </a:cubicBezTo>
                <a:cubicBezTo>
                  <a:pt x="67" y="129"/>
                  <a:pt x="64" y="126"/>
                  <a:pt x="59" y="126"/>
                </a:cubicBezTo>
                <a:cubicBezTo>
                  <a:pt x="57" y="126"/>
                  <a:pt x="54" y="126"/>
                  <a:pt x="51" y="127"/>
                </a:cubicBezTo>
                <a:cubicBezTo>
                  <a:pt x="48" y="128"/>
                  <a:pt x="46" y="129"/>
                  <a:pt x="44" y="132"/>
                </a:cubicBezTo>
                <a:cubicBezTo>
                  <a:pt x="43" y="141"/>
                  <a:pt x="47" y="146"/>
                  <a:pt x="50" y="152"/>
                </a:cubicBezTo>
                <a:cubicBezTo>
                  <a:pt x="55" y="156"/>
                  <a:pt x="58" y="160"/>
                  <a:pt x="65" y="160"/>
                </a:cubicBezTo>
                <a:cubicBezTo>
                  <a:pt x="69" y="160"/>
                  <a:pt x="72" y="157"/>
                  <a:pt x="76" y="157"/>
                </a:cubicBezTo>
                <a:cubicBezTo>
                  <a:pt x="78" y="157"/>
                  <a:pt x="79" y="158"/>
                  <a:pt x="82" y="158"/>
                </a:cubicBezTo>
                <a:cubicBezTo>
                  <a:pt x="85" y="157"/>
                  <a:pt x="88" y="153"/>
                  <a:pt x="89" y="150"/>
                </a:cubicBezTo>
                <a:cubicBezTo>
                  <a:pt x="90" y="149"/>
                  <a:pt x="91" y="148"/>
                  <a:pt x="91" y="148"/>
                </a:cubicBezTo>
                <a:cubicBezTo>
                  <a:pt x="94" y="140"/>
                  <a:pt x="95" y="131"/>
                  <a:pt x="89" y="125"/>
                </a:cubicBezTo>
                <a:cubicBezTo>
                  <a:pt x="87" y="124"/>
                  <a:pt x="86" y="121"/>
                  <a:pt x="83" y="120"/>
                </a:cubicBezTo>
                <a:cubicBezTo>
                  <a:pt x="78" y="119"/>
                  <a:pt x="73" y="122"/>
                  <a:pt x="70" y="125"/>
                </a:cubicBezTo>
                <a:cubicBezTo>
                  <a:pt x="72" y="127"/>
                  <a:pt x="73" y="127"/>
                  <a:pt x="75" y="126"/>
                </a:cubicBezTo>
                <a:cubicBezTo>
                  <a:pt x="76" y="125"/>
                  <a:pt x="74" y="124"/>
                  <a:pt x="75" y="123"/>
                </a:cubicBezTo>
                <a:cubicBezTo>
                  <a:pt x="77" y="124"/>
                  <a:pt x="78" y="127"/>
                  <a:pt x="77" y="128"/>
                </a:cubicBezTo>
                <a:close/>
                <a:moveTo>
                  <a:pt x="241" y="150"/>
                </a:moveTo>
                <a:cubicBezTo>
                  <a:pt x="242" y="149"/>
                  <a:pt x="241" y="148"/>
                  <a:pt x="242" y="147"/>
                </a:cubicBezTo>
                <a:cubicBezTo>
                  <a:pt x="242" y="144"/>
                  <a:pt x="244" y="142"/>
                  <a:pt x="245" y="139"/>
                </a:cubicBezTo>
                <a:cubicBezTo>
                  <a:pt x="248" y="133"/>
                  <a:pt x="252" y="129"/>
                  <a:pt x="256" y="125"/>
                </a:cubicBezTo>
                <a:cubicBezTo>
                  <a:pt x="254" y="124"/>
                  <a:pt x="253" y="122"/>
                  <a:pt x="251" y="120"/>
                </a:cubicBezTo>
                <a:cubicBezTo>
                  <a:pt x="245" y="128"/>
                  <a:pt x="240" y="141"/>
                  <a:pt x="241" y="150"/>
                </a:cubicBezTo>
                <a:close/>
                <a:moveTo>
                  <a:pt x="258" y="127"/>
                </a:moveTo>
                <a:cubicBezTo>
                  <a:pt x="253" y="129"/>
                  <a:pt x="250" y="134"/>
                  <a:pt x="247" y="139"/>
                </a:cubicBezTo>
                <a:cubicBezTo>
                  <a:pt x="245" y="143"/>
                  <a:pt x="244" y="146"/>
                  <a:pt x="244" y="150"/>
                </a:cubicBezTo>
                <a:cubicBezTo>
                  <a:pt x="249" y="140"/>
                  <a:pt x="256" y="131"/>
                  <a:pt x="268" y="128"/>
                </a:cubicBezTo>
                <a:cubicBezTo>
                  <a:pt x="267" y="126"/>
                  <a:pt x="267" y="124"/>
                  <a:pt x="267" y="122"/>
                </a:cubicBezTo>
                <a:cubicBezTo>
                  <a:pt x="263" y="122"/>
                  <a:pt x="260" y="125"/>
                  <a:pt x="258" y="127"/>
                </a:cubicBezTo>
                <a:close/>
                <a:moveTo>
                  <a:pt x="180" y="131"/>
                </a:moveTo>
                <a:cubicBezTo>
                  <a:pt x="178" y="133"/>
                  <a:pt x="176" y="136"/>
                  <a:pt x="173" y="138"/>
                </a:cubicBezTo>
                <a:cubicBezTo>
                  <a:pt x="172" y="141"/>
                  <a:pt x="170" y="142"/>
                  <a:pt x="168" y="144"/>
                </a:cubicBezTo>
                <a:cubicBezTo>
                  <a:pt x="165" y="148"/>
                  <a:pt x="164" y="152"/>
                  <a:pt x="161" y="154"/>
                </a:cubicBezTo>
                <a:cubicBezTo>
                  <a:pt x="161" y="156"/>
                  <a:pt x="159" y="157"/>
                  <a:pt x="158" y="159"/>
                </a:cubicBezTo>
                <a:cubicBezTo>
                  <a:pt x="157" y="164"/>
                  <a:pt x="153" y="166"/>
                  <a:pt x="151" y="171"/>
                </a:cubicBezTo>
                <a:cubicBezTo>
                  <a:pt x="149" y="176"/>
                  <a:pt x="152" y="181"/>
                  <a:pt x="152" y="187"/>
                </a:cubicBezTo>
                <a:cubicBezTo>
                  <a:pt x="153" y="190"/>
                  <a:pt x="157" y="194"/>
                  <a:pt x="162" y="195"/>
                </a:cubicBezTo>
                <a:cubicBezTo>
                  <a:pt x="167" y="196"/>
                  <a:pt x="174" y="198"/>
                  <a:pt x="179" y="195"/>
                </a:cubicBezTo>
                <a:cubicBezTo>
                  <a:pt x="175" y="189"/>
                  <a:pt x="176" y="181"/>
                  <a:pt x="180" y="177"/>
                </a:cubicBezTo>
                <a:cubicBezTo>
                  <a:pt x="180" y="172"/>
                  <a:pt x="175" y="168"/>
                  <a:pt x="170" y="168"/>
                </a:cubicBezTo>
                <a:cubicBezTo>
                  <a:pt x="169" y="168"/>
                  <a:pt x="168" y="169"/>
                  <a:pt x="167" y="168"/>
                </a:cubicBezTo>
                <a:cubicBezTo>
                  <a:pt x="168" y="165"/>
                  <a:pt x="173" y="167"/>
                  <a:pt x="176" y="167"/>
                </a:cubicBezTo>
                <a:cubicBezTo>
                  <a:pt x="176" y="165"/>
                  <a:pt x="174" y="164"/>
                  <a:pt x="174" y="162"/>
                </a:cubicBezTo>
                <a:cubicBezTo>
                  <a:pt x="177" y="163"/>
                  <a:pt x="179" y="166"/>
                  <a:pt x="178" y="169"/>
                </a:cubicBezTo>
                <a:cubicBezTo>
                  <a:pt x="179" y="170"/>
                  <a:pt x="180" y="170"/>
                  <a:pt x="180" y="171"/>
                </a:cubicBezTo>
                <a:cubicBezTo>
                  <a:pt x="182" y="172"/>
                  <a:pt x="182" y="175"/>
                  <a:pt x="185" y="176"/>
                </a:cubicBezTo>
                <a:cubicBezTo>
                  <a:pt x="185" y="172"/>
                  <a:pt x="185" y="169"/>
                  <a:pt x="187" y="166"/>
                </a:cubicBezTo>
                <a:cubicBezTo>
                  <a:pt x="185" y="164"/>
                  <a:pt x="186" y="161"/>
                  <a:pt x="185" y="158"/>
                </a:cubicBezTo>
                <a:cubicBezTo>
                  <a:pt x="185" y="157"/>
                  <a:pt x="185" y="157"/>
                  <a:pt x="184" y="156"/>
                </a:cubicBezTo>
                <a:cubicBezTo>
                  <a:pt x="184" y="155"/>
                  <a:pt x="185" y="154"/>
                  <a:pt x="184" y="153"/>
                </a:cubicBezTo>
                <a:cubicBezTo>
                  <a:pt x="184" y="151"/>
                  <a:pt x="183" y="148"/>
                  <a:pt x="182" y="146"/>
                </a:cubicBezTo>
                <a:cubicBezTo>
                  <a:pt x="182" y="143"/>
                  <a:pt x="184" y="141"/>
                  <a:pt x="188" y="142"/>
                </a:cubicBezTo>
                <a:cubicBezTo>
                  <a:pt x="188" y="140"/>
                  <a:pt x="186" y="139"/>
                  <a:pt x="188" y="137"/>
                </a:cubicBezTo>
                <a:cubicBezTo>
                  <a:pt x="186" y="134"/>
                  <a:pt x="185" y="132"/>
                  <a:pt x="184" y="129"/>
                </a:cubicBezTo>
                <a:cubicBezTo>
                  <a:pt x="183" y="130"/>
                  <a:pt x="181" y="130"/>
                  <a:pt x="180" y="131"/>
                </a:cubicBezTo>
                <a:close/>
                <a:moveTo>
                  <a:pt x="252" y="149"/>
                </a:moveTo>
                <a:cubicBezTo>
                  <a:pt x="255" y="149"/>
                  <a:pt x="256" y="148"/>
                  <a:pt x="258" y="146"/>
                </a:cubicBezTo>
                <a:cubicBezTo>
                  <a:pt x="260" y="145"/>
                  <a:pt x="263" y="145"/>
                  <a:pt x="264" y="144"/>
                </a:cubicBezTo>
                <a:cubicBezTo>
                  <a:pt x="266" y="143"/>
                  <a:pt x="266" y="143"/>
                  <a:pt x="268" y="142"/>
                </a:cubicBezTo>
                <a:cubicBezTo>
                  <a:pt x="272" y="141"/>
                  <a:pt x="276" y="140"/>
                  <a:pt x="279" y="138"/>
                </a:cubicBezTo>
                <a:cubicBezTo>
                  <a:pt x="278" y="137"/>
                  <a:pt x="277" y="136"/>
                  <a:pt x="277" y="135"/>
                </a:cubicBezTo>
                <a:cubicBezTo>
                  <a:pt x="271" y="135"/>
                  <a:pt x="267" y="138"/>
                  <a:pt x="263" y="139"/>
                </a:cubicBezTo>
                <a:cubicBezTo>
                  <a:pt x="266" y="135"/>
                  <a:pt x="271" y="134"/>
                  <a:pt x="278" y="133"/>
                </a:cubicBezTo>
                <a:cubicBezTo>
                  <a:pt x="276" y="132"/>
                  <a:pt x="275" y="131"/>
                  <a:pt x="275" y="129"/>
                </a:cubicBezTo>
                <a:cubicBezTo>
                  <a:pt x="270" y="131"/>
                  <a:pt x="265" y="135"/>
                  <a:pt x="260" y="136"/>
                </a:cubicBezTo>
                <a:cubicBezTo>
                  <a:pt x="263" y="133"/>
                  <a:pt x="268" y="131"/>
                  <a:pt x="271" y="129"/>
                </a:cubicBezTo>
                <a:cubicBezTo>
                  <a:pt x="258" y="131"/>
                  <a:pt x="252" y="140"/>
                  <a:pt x="246" y="149"/>
                </a:cubicBezTo>
                <a:cubicBezTo>
                  <a:pt x="250" y="148"/>
                  <a:pt x="251" y="144"/>
                  <a:pt x="253" y="143"/>
                </a:cubicBezTo>
                <a:cubicBezTo>
                  <a:pt x="252" y="144"/>
                  <a:pt x="252" y="146"/>
                  <a:pt x="251" y="148"/>
                </a:cubicBezTo>
                <a:cubicBezTo>
                  <a:pt x="253" y="147"/>
                  <a:pt x="254" y="145"/>
                  <a:pt x="256" y="144"/>
                </a:cubicBezTo>
                <a:cubicBezTo>
                  <a:pt x="255" y="146"/>
                  <a:pt x="253" y="148"/>
                  <a:pt x="252" y="149"/>
                </a:cubicBezTo>
                <a:close/>
                <a:moveTo>
                  <a:pt x="206" y="140"/>
                </a:moveTo>
                <a:cubicBezTo>
                  <a:pt x="216" y="142"/>
                  <a:pt x="224" y="146"/>
                  <a:pt x="232" y="150"/>
                </a:cubicBezTo>
                <a:cubicBezTo>
                  <a:pt x="233" y="150"/>
                  <a:pt x="232" y="149"/>
                  <a:pt x="232" y="149"/>
                </a:cubicBezTo>
                <a:cubicBezTo>
                  <a:pt x="231" y="148"/>
                  <a:pt x="230" y="147"/>
                  <a:pt x="228" y="147"/>
                </a:cubicBezTo>
                <a:cubicBezTo>
                  <a:pt x="223" y="144"/>
                  <a:pt x="216" y="139"/>
                  <a:pt x="210" y="139"/>
                </a:cubicBezTo>
                <a:cubicBezTo>
                  <a:pt x="206" y="137"/>
                  <a:pt x="201" y="135"/>
                  <a:pt x="196" y="134"/>
                </a:cubicBezTo>
                <a:cubicBezTo>
                  <a:pt x="195" y="135"/>
                  <a:pt x="195" y="135"/>
                  <a:pt x="195" y="137"/>
                </a:cubicBezTo>
                <a:cubicBezTo>
                  <a:pt x="198" y="138"/>
                  <a:pt x="202" y="139"/>
                  <a:pt x="206" y="140"/>
                </a:cubicBezTo>
                <a:close/>
                <a:moveTo>
                  <a:pt x="279" y="140"/>
                </a:moveTo>
                <a:cubicBezTo>
                  <a:pt x="274" y="142"/>
                  <a:pt x="270" y="143"/>
                  <a:pt x="265" y="146"/>
                </a:cubicBezTo>
                <a:cubicBezTo>
                  <a:pt x="264" y="146"/>
                  <a:pt x="262" y="147"/>
                  <a:pt x="260" y="148"/>
                </a:cubicBezTo>
                <a:cubicBezTo>
                  <a:pt x="258" y="149"/>
                  <a:pt x="257" y="150"/>
                  <a:pt x="255" y="152"/>
                </a:cubicBezTo>
                <a:cubicBezTo>
                  <a:pt x="251" y="172"/>
                  <a:pt x="251" y="190"/>
                  <a:pt x="249" y="211"/>
                </a:cubicBezTo>
                <a:cubicBezTo>
                  <a:pt x="252" y="211"/>
                  <a:pt x="255" y="209"/>
                  <a:pt x="258" y="208"/>
                </a:cubicBezTo>
                <a:cubicBezTo>
                  <a:pt x="264" y="206"/>
                  <a:pt x="271" y="206"/>
                  <a:pt x="276" y="204"/>
                </a:cubicBezTo>
                <a:cubicBezTo>
                  <a:pt x="275" y="204"/>
                  <a:pt x="277" y="203"/>
                  <a:pt x="277" y="203"/>
                </a:cubicBezTo>
                <a:cubicBezTo>
                  <a:pt x="278" y="202"/>
                  <a:pt x="278" y="200"/>
                  <a:pt x="279" y="200"/>
                </a:cubicBezTo>
                <a:cubicBezTo>
                  <a:pt x="279" y="195"/>
                  <a:pt x="283" y="187"/>
                  <a:pt x="280" y="183"/>
                </a:cubicBezTo>
                <a:cubicBezTo>
                  <a:pt x="280" y="182"/>
                  <a:pt x="279" y="180"/>
                  <a:pt x="280" y="179"/>
                </a:cubicBezTo>
                <a:cubicBezTo>
                  <a:pt x="278" y="178"/>
                  <a:pt x="277" y="176"/>
                  <a:pt x="277" y="174"/>
                </a:cubicBezTo>
                <a:cubicBezTo>
                  <a:pt x="277" y="173"/>
                  <a:pt x="275" y="172"/>
                  <a:pt x="276" y="170"/>
                </a:cubicBezTo>
                <a:cubicBezTo>
                  <a:pt x="274" y="170"/>
                  <a:pt x="276" y="168"/>
                  <a:pt x="275" y="167"/>
                </a:cubicBezTo>
                <a:cubicBezTo>
                  <a:pt x="277" y="164"/>
                  <a:pt x="282" y="164"/>
                  <a:pt x="283" y="160"/>
                </a:cubicBezTo>
                <a:cubicBezTo>
                  <a:pt x="284" y="159"/>
                  <a:pt x="283" y="156"/>
                  <a:pt x="284" y="154"/>
                </a:cubicBezTo>
                <a:cubicBezTo>
                  <a:pt x="284" y="150"/>
                  <a:pt x="283" y="145"/>
                  <a:pt x="285" y="142"/>
                </a:cubicBezTo>
                <a:cubicBezTo>
                  <a:pt x="285" y="141"/>
                  <a:pt x="286" y="139"/>
                  <a:pt x="285" y="138"/>
                </a:cubicBezTo>
                <a:cubicBezTo>
                  <a:pt x="282" y="137"/>
                  <a:pt x="281" y="139"/>
                  <a:pt x="279" y="140"/>
                </a:cubicBezTo>
                <a:close/>
                <a:moveTo>
                  <a:pt x="217" y="145"/>
                </a:moveTo>
                <a:cubicBezTo>
                  <a:pt x="209" y="142"/>
                  <a:pt x="199" y="140"/>
                  <a:pt x="190" y="139"/>
                </a:cubicBezTo>
                <a:cubicBezTo>
                  <a:pt x="190" y="139"/>
                  <a:pt x="190" y="140"/>
                  <a:pt x="189" y="140"/>
                </a:cubicBezTo>
                <a:cubicBezTo>
                  <a:pt x="189" y="141"/>
                  <a:pt x="189" y="142"/>
                  <a:pt x="189" y="143"/>
                </a:cubicBezTo>
                <a:cubicBezTo>
                  <a:pt x="196" y="144"/>
                  <a:pt x="201" y="146"/>
                  <a:pt x="207" y="147"/>
                </a:cubicBezTo>
                <a:cubicBezTo>
                  <a:pt x="213" y="148"/>
                  <a:pt x="217" y="150"/>
                  <a:pt x="222" y="151"/>
                </a:cubicBezTo>
                <a:cubicBezTo>
                  <a:pt x="225" y="151"/>
                  <a:pt x="228" y="151"/>
                  <a:pt x="231" y="151"/>
                </a:cubicBezTo>
                <a:cubicBezTo>
                  <a:pt x="226" y="150"/>
                  <a:pt x="222" y="146"/>
                  <a:pt x="217" y="145"/>
                </a:cubicBezTo>
                <a:close/>
                <a:moveTo>
                  <a:pt x="286" y="156"/>
                </a:moveTo>
                <a:cubicBezTo>
                  <a:pt x="287" y="156"/>
                  <a:pt x="287" y="157"/>
                  <a:pt x="287" y="158"/>
                </a:cubicBezTo>
                <a:cubicBezTo>
                  <a:pt x="287" y="161"/>
                  <a:pt x="280" y="165"/>
                  <a:pt x="278" y="168"/>
                </a:cubicBezTo>
                <a:cubicBezTo>
                  <a:pt x="281" y="170"/>
                  <a:pt x="282" y="168"/>
                  <a:pt x="285" y="167"/>
                </a:cubicBezTo>
                <a:cubicBezTo>
                  <a:pt x="286" y="166"/>
                  <a:pt x="287" y="164"/>
                  <a:pt x="288" y="163"/>
                </a:cubicBezTo>
                <a:cubicBezTo>
                  <a:pt x="289" y="162"/>
                  <a:pt x="289" y="159"/>
                  <a:pt x="291" y="160"/>
                </a:cubicBezTo>
                <a:cubicBezTo>
                  <a:pt x="289" y="164"/>
                  <a:pt x="287" y="168"/>
                  <a:pt x="282" y="170"/>
                </a:cubicBezTo>
                <a:cubicBezTo>
                  <a:pt x="281" y="171"/>
                  <a:pt x="279" y="170"/>
                  <a:pt x="279" y="173"/>
                </a:cubicBezTo>
                <a:cubicBezTo>
                  <a:pt x="281" y="173"/>
                  <a:pt x="283" y="173"/>
                  <a:pt x="285" y="172"/>
                </a:cubicBezTo>
                <a:cubicBezTo>
                  <a:pt x="287" y="171"/>
                  <a:pt x="288" y="167"/>
                  <a:pt x="290" y="166"/>
                </a:cubicBezTo>
                <a:cubicBezTo>
                  <a:pt x="289" y="171"/>
                  <a:pt x="286" y="175"/>
                  <a:pt x="280" y="175"/>
                </a:cubicBezTo>
                <a:cubicBezTo>
                  <a:pt x="280" y="176"/>
                  <a:pt x="280" y="176"/>
                  <a:pt x="280" y="177"/>
                </a:cubicBezTo>
                <a:cubicBezTo>
                  <a:pt x="280" y="177"/>
                  <a:pt x="280" y="177"/>
                  <a:pt x="280" y="177"/>
                </a:cubicBezTo>
                <a:cubicBezTo>
                  <a:pt x="284" y="179"/>
                  <a:pt x="289" y="175"/>
                  <a:pt x="290" y="171"/>
                </a:cubicBezTo>
                <a:cubicBezTo>
                  <a:pt x="291" y="170"/>
                  <a:pt x="291" y="169"/>
                  <a:pt x="292" y="169"/>
                </a:cubicBezTo>
                <a:cubicBezTo>
                  <a:pt x="291" y="175"/>
                  <a:pt x="288" y="178"/>
                  <a:pt x="282" y="180"/>
                </a:cubicBezTo>
                <a:cubicBezTo>
                  <a:pt x="282" y="180"/>
                  <a:pt x="282" y="181"/>
                  <a:pt x="282" y="181"/>
                </a:cubicBezTo>
                <a:cubicBezTo>
                  <a:pt x="283" y="181"/>
                  <a:pt x="284" y="182"/>
                  <a:pt x="285" y="182"/>
                </a:cubicBezTo>
                <a:cubicBezTo>
                  <a:pt x="290" y="180"/>
                  <a:pt x="294" y="174"/>
                  <a:pt x="295" y="168"/>
                </a:cubicBezTo>
                <a:cubicBezTo>
                  <a:pt x="295" y="162"/>
                  <a:pt x="291" y="158"/>
                  <a:pt x="290" y="152"/>
                </a:cubicBezTo>
                <a:cubicBezTo>
                  <a:pt x="291" y="150"/>
                  <a:pt x="291" y="146"/>
                  <a:pt x="290" y="144"/>
                </a:cubicBezTo>
                <a:cubicBezTo>
                  <a:pt x="284" y="144"/>
                  <a:pt x="286" y="152"/>
                  <a:pt x="286" y="156"/>
                </a:cubicBezTo>
                <a:close/>
                <a:moveTo>
                  <a:pt x="222" y="153"/>
                </a:moveTo>
                <a:cubicBezTo>
                  <a:pt x="219" y="152"/>
                  <a:pt x="216" y="151"/>
                  <a:pt x="213" y="149"/>
                </a:cubicBezTo>
                <a:cubicBezTo>
                  <a:pt x="211" y="149"/>
                  <a:pt x="208" y="149"/>
                  <a:pt x="207" y="149"/>
                </a:cubicBezTo>
                <a:cubicBezTo>
                  <a:pt x="205" y="148"/>
                  <a:pt x="204" y="148"/>
                  <a:pt x="203" y="148"/>
                </a:cubicBezTo>
                <a:cubicBezTo>
                  <a:pt x="197" y="146"/>
                  <a:pt x="191" y="146"/>
                  <a:pt x="186" y="144"/>
                </a:cubicBezTo>
                <a:cubicBezTo>
                  <a:pt x="186" y="144"/>
                  <a:pt x="185" y="145"/>
                  <a:pt x="184" y="145"/>
                </a:cubicBezTo>
                <a:cubicBezTo>
                  <a:pt x="187" y="152"/>
                  <a:pt x="187" y="159"/>
                  <a:pt x="189" y="167"/>
                </a:cubicBezTo>
                <a:cubicBezTo>
                  <a:pt x="191" y="166"/>
                  <a:pt x="191" y="164"/>
                  <a:pt x="195" y="164"/>
                </a:cubicBezTo>
                <a:cubicBezTo>
                  <a:pt x="198" y="167"/>
                  <a:pt x="199" y="170"/>
                  <a:pt x="198" y="174"/>
                </a:cubicBezTo>
                <a:cubicBezTo>
                  <a:pt x="197" y="175"/>
                  <a:pt x="196" y="177"/>
                  <a:pt x="197" y="178"/>
                </a:cubicBezTo>
                <a:cubicBezTo>
                  <a:pt x="200" y="177"/>
                  <a:pt x="204" y="178"/>
                  <a:pt x="206" y="177"/>
                </a:cubicBezTo>
                <a:cubicBezTo>
                  <a:pt x="209" y="175"/>
                  <a:pt x="211" y="172"/>
                  <a:pt x="215" y="174"/>
                </a:cubicBezTo>
                <a:cubicBezTo>
                  <a:pt x="217" y="180"/>
                  <a:pt x="210" y="181"/>
                  <a:pt x="207" y="185"/>
                </a:cubicBezTo>
                <a:cubicBezTo>
                  <a:pt x="211" y="183"/>
                  <a:pt x="214" y="183"/>
                  <a:pt x="219" y="183"/>
                </a:cubicBezTo>
                <a:cubicBezTo>
                  <a:pt x="221" y="184"/>
                  <a:pt x="219" y="186"/>
                  <a:pt x="219" y="187"/>
                </a:cubicBezTo>
                <a:cubicBezTo>
                  <a:pt x="219" y="188"/>
                  <a:pt x="219" y="189"/>
                  <a:pt x="219" y="190"/>
                </a:cubicBezTo>
                <a:cubicBezTo>
                  <a:pt x="217" y="192"/>
                  <a:pt x="214" y="194"/>
                  <a:pt x="211" y="195"/>
                </a:cubicBezTo>
                <a:cubicBezTo>
                  <a:pt x="213" y="196"/>
                  <a:pt x="214" y="201"/>
                  <a:pt x="211" y="201"/>
                </a:cubicBezTo>
                <a:cubicBezTo>
                  <a:pt x="206" y="201"/>
                  <a:pt x="199" y="199"/>
                  <a:pt x="195" y="199"/>
                </a:cubicBezTo>
                <a:cubicBezTo>
                  <a:pt x="196" y="203"/>
                  <a:pt x="197" y="207"/>
                  <a:pt x="199" y="210"/>
                </a:cubicBezTo>
                <a:cubicBezTo>
                  <a:pt x="211" y="211"/>
                  <a:pt x="226" y="211"/>
                  <a:pt x="236" y="209"/>
                </a:cubicBezTo>
                <a:cubicBezTo>
                  <a:pt x="235" y="200"/>
                  <a:pt x="236" y="191"/>
                  <a:pt x="235" y="182"/>
                </a:cubicBezTo>
                <a:cubicBezTo>
                  <a:pt x="235" y="178"/>
                  <a:pt x="233" y="173"/>
                  <a:pt x="233" y="168"/>
                </a:cubicBezTo>
                <a:cubicBezTo>
                  <a:pt x="232" y="165"/>
                  <a:pt x="233" y="163"/>
                  <a:pt x="232" y="160"/>
                </a:cubicBezTo>
                <a:cubicBezTo>
                  <a:pt x="232" y="158"/>
                  <a:pt x="231" y="156"/>
                  <a:pt x="230" y="154"/>
                </a:cubicBezTo>
                <a:cubicBezTo>
                  <a:pt x="228" y="153"/>
                  <a:pt x="225" y="153"/>
                  <a:pt x="222" y="153"/>
                </a:cubicBezTo>
                <a:close/>
                <a:moveTo>
                  <a:pt x="233" y="155"/>
                </a:moveTo>
                <a:cubicBezTo>
                  <a:pt x="235" y="162"/>
                  <a:pt x="235" y="169"/>
                  <a:pt x="236" y="176"/>
                </a:cubicBezTo>
                <a:cubicBezTo>
                  <a:pt x="236" y="177"/>
                  <a:pt x="237" y="179"/>
                  <a:pt x="237" y="180"/>
                </a:cubicBezTo>
                <a:cubicBezTo>
                  <a:pt x="238" y="190"/>
                  <a:pt x="237" y="201"/>
                  <a:pt x="238" y="210"/>
                </a:cubicBezTo>
                <a:cubicBezTo>
                  <a:pt x="238" y="211"/>
                  <a:pt x="237" y="210"/>
                  <a:pt x="237" y="211"/>
                </a:cubicBezTo>
                <a:cubicBezTo>
                  <a:pt x="238" y="215"/>
                  <a:pt x="243" y="216"/>
                  <a:pt x="247" y="213"/>
                </a:cubicBezTo>
                <a:cubicBezTo>
                  <a:pt x="248" y="193"/>
                  <a:pt x="249" y="171"/>
                  <a:pt x="253" y="152"/>
                </a:cubicBezTo>
                <a:cubicBezTo>
                  <a:pt x="252" y="152"/>
                  <a:pt x="252" y="152"/>
                  <a:pt x="252" y="152"/>
                </a:cubicBezTo>
                <a:cubicBezTo>
                  <a:pt x="248" y="157"/>
                  <a:pt x="239" y="156"/>
                  <a:pt x="233" y="155"/>
                </a:cubicBezTo>
                <a:close/>
                <a:moveTo>
                  <a:pt x="122" y="177"/>
                </a:moveTo>
                <a:cubicBezTo>
                  <a:pt x="120" y="177"/>
                  <a:pt x="118" y="176"/>
                  <a:pt x="117" y="176"/>
                </a:cubicBezTo>
                <a:cubicBezTo>
                  <a:pt x="113" y="176"/>
                  <a:pt x="109" y="177"/>
                  <a:pt x="105" y="177"/>
                </a:cubicBezTo>
                <a:cubicBezTo>
                  <a:pt x="99" y="177"/>
                  <a:pt x="92" y="177"/>
                  <a:pt x="84" y="177"/>
                </a:cubicBezTo>
                <a:cubicBezTo>
                  <a:pt x="84" y="177"/>
                  <a:pt x="83" y="177"/>
                  <a:pt x="82" y="177"/>
                </a:cubicBezTo>
                <a:cubicBezTo>
                  <a:pt x="71" y="178"/>
                  <a:pt x="62" y="177"/>
                  <a:pt x="52" y="178"/>
                </a:cubicBezTo>
                <a:cubicBezTo>
                  <a:pt x="50" y="178"/>
                  <a:pt x="46" y="179"/>
                  <a:pt x="45" y="178"/>
                </a:cubicBezTo>
                <a:cubicBezTo>
                  <a:pt x="41" y="177"/>
                  <a:pt x="40" y="175"/>
                  <a:pt x="40" y="172"/>
                </a:cubicBezTo>
                <a:cubicBezTo>
                  <a:pt x="40" y="169"/>
                  <a:pt x="41" y="166"/>
                  <a:pt x="43" y="164"/>
                </a:cubicBezTo>
                <a:cubicBezTo>
                  <a:pt x="47" y="164"/>
                  <a:pt x="51" y="163"/>
                  <a:pt x="54" y="164"/>
                </a:cubicBezTo>
                <a:cubicBezTo>
                  <a:pt x="58" y="164"/>
                  <a:pt x="64" y="164"/>
                  <a:pt x="68" y="164"/>
                </a:cubicBezTo>
                <a:cubicBezTo>
                  <a:pt x="72" y="164"/>
                  <a:pt x="76" y="164"/>
                  <a:pt x="80" y="164"/>
                </a:cubicBezTo>
                <a:cubicBezTo>
                  <a:pt x="84" y="164"/>
                  <a:pt x="88" y="164"/>
                  <a:pt x="93" y="164"/>
                </a:cubicBezTo>
                <a:cubicBezTo>
                  <a:pt x="104" y="163"/>
                  <a:pt x="114" y="164"/>
                  <a:pt x="124" y="164"/>
                </a:cubicBezTo>
                <a:cubicBezTo>
                  <a:pt x="124" y="163"/>
                  <a:pt x="122" y="162"/>
                  <a:pt x="121" y="161"/>
                </a:cubicBezTo>
                <a:cubicBezTo>
                  <a:pt x="119" y="160"/>
                  <a:pt x="118" y="158"/>
                  <a:pt x="115" y="158"/>
                </a:cubicBezTo>
                <a:cubicBezTo>
                  <a:pt x="113" y="157"/>
                  <a:pt x="110" y="157"/>
                  <a:pt x="108" y="157"/>
                </a:cubicBezTo>
                <a:cubicBezTo>
                  <a:pt x="100" y="157"/>
                  <a:pt x="94" y="159"/>
                  <a:pt x="87" y="157"/>
                </a:cubicBezTo>
                <a:cubicBezTo>
                  <a:pt x="85" y="159"/>
                  <a:pt x="82" y="160"/>
                  <a:pt x="78" y="160"/>
                </a:cubicBezTo>
                <a:cubicBezTo>
                  <a:pt x="78" y="160"/>
                  <a:pt x="79" y="161"/>
                  <a:pt x="78" y="161"/>
                </a:cubicBezTo>
                <a:cubicBezTo>
                  <a:pt x="77" y="162"/>
                  <a:pt x="77" y="161"/>
                  <a:pt x="76" y="161"/>
                </a:cubicBezTo>
                <a:cubicBezTo>
                  <a:pt x="76" y="162"/>
                  <a:pt x="76" y="162"/>
                  <a:pt x="75" y="163"/>
                </a:cubicBezTo>
                <a:cubicBezTo>
                  <a:pt x="74" y="163"/>
                  <a:pt x="74" y="162"/>
                  <a:pt x="74" y="162"/>
                </a:cubicBezTo>
                <a:cubicBezTo>
                  <a:pt x="74" y="162"/>
                  <a:pt x="73" y="163"/>
                  <a:pt x="72" y="162"/>
                </a:cubicBezTo>
                <a:cubicBezTo>
                  <a:pt x="72" y="161"/>
                  <a:pt x="73" y="161"/>
                  <a:pt x="73" y="160"/>
                </a:cubicBezTo>
                <a:cubicBezTo>
                  <a:pt x="68" y="163"/>
                  <a:pt x="62" y="162"/>
                  <a:pt x="57" y="160"/>
                </a:cubicBezTo>
                <a:cubicBezTo>
                  <a:pt x="51" y="162"/>
                  <a:pt x="46" y="160"/>
                  <a:pt x="40" y="162"/>
                </a:cubicBezTo>
                <a:cubicBezTo>
                  <a:pt x="38" y="166"/>
                  <a:pt x="36" y="171"/>
                  <a:pt x="39" y="176"/>
                </a:cubicBezTo>
                <a:cubicBezTo>
                  <a:pt x="38" y="176"/>
                  <a:pt x="38" y="177"/>
                  <a:pt x="38" y="177"/>
                </a:cubicBezTo>
                <a:cubicBezTo>
                  <a:pt x="40" y="180"/>
                  <a:pt x="45" y="179"/>
                  <a:pt x="50" y="179"/>
                </a:cubicBezTo>
                <a:cubicBezTo>
                  <a:pt x="55" y="179"/>
                  <a:pt x="62" y="179"/>
                  <a:pt x="68" y="179"/>
                </a:cubicBezTo>
                <a:cubicBezTo>
                  <a:pt x="76" y="179"/>
                  <a:pt x="87" y="179"/>
                  <a:pt x="95" y="179"/>
                </a:cubicBezTo>
                <a:cubicBezTo>
                  <a:pt x="100" y="179"/>
                  <a:pt x="106" y="179"/>
                  <a:pt x="110" y="179"/>
                </a:cubicBezTo>
                <a:cubicBezTo>
                  <a:pt x="116" y="179"/>
                  <a:pt x="121" y="179"/>
                  <a:pt x="126" y="177"/>
                </a:cubicBezTo>
                <a:cubicBezTo>
                  <a:pt x="126" y="176"/>
                  <a:pt x="125" y="174"/>
                  <a:pt x="123" y="174"/>
                </a:cubicBezTo>
                <a:cubicBezTo>
                  <a:pt x="123" y="174"/>
                  <a:pt x="123" y="176"/>
                  <a:pt x="122" y="177"/>
                </a:cubicBezTo>
                <a:close/>
                <a:moveTo>
                  <a:pt x="98" y="165"/>
                </a:moveTo>
                <a:cubicBezTo>
                  <a:pt x="97" y="165"/>
                  <a:pt x="96" y="166"/>
                  <a:pt x="94" y="166"/>
                </a:cubicBezTo>
                <a:cubicBezTo>
                  <a:pt x="93" y="166"/>
                  <a:pt x="93" y="166"/>
                  <a:pt x="92" y="166"/>
                </a:cubicBezTo>
                <a:cubicBezTo>
                  <a:pt x="91" y="166"/>
                  <a:pt x="89" y="166"/>
                  <a:pt x="88" y="166"/>
                </a:cubicBezTo>
                <a:cubicBezTo>
                  <a:pt x="76" y="166"/>
                  <a:pt x="64" y="166"/>
                  <a:pt x="54" y="166"/>
                </a:cubicBezTo>
                <a:cubicBezTo>
                  <a:pt x="51" y="166"/>
                  <a:pt x="47" y="165"/>
                  <a:pt x="46" y="168"/>
                </a:cubicBezTo>
                <a:cubicBezTo>
                  <a:pt x="49" y="167"/>
                  <a:pt x="51" y="168"/>
                  <a:pt x="54" y="168"/>
                </a:cubicBezTo>
                <a:cubicBezTo>
                  <a:pt x="55" y="169"/>
                  <a:pt x="57" y="168"/>
                  <a:pt x="57" y="169"/>
                </a:cubicBezTo>
                <a:cubicBezTo>
                  <a:pt x="52" y="169"/>
                  <a:pt x="50" y="169"/>
                  <a:pt x="46" y="170"/>
                </a:cubicBezTo>
                <a:cubicBezTo>
                  <a:pt x="48" y="173"/>
                  <a:pt x="52" y="172"/>
                  <a:pt x="55" y="172"/>
                </a:cubicBezTo>
                <a:cubicBezTo>
                  <a:pt x="64" y="171"/>
                  <a:pt x="69" y="171"/>
                  <a:pt x="76" y="172"/>
                </a:cubicBezTo>
                <a:cubicBezTo>
                  <a:pt x="69" y="173"/>
                  <a:pt x="59" y="173"/>
                  <a:pt x="52" y="173"/>
                </a:cubicBezTo>
                <a:cubicBezTo>
                  <a:pt x="49" y="174"/>
                  <a:pt x="47" y="174"/>
                  <a:pt x="47" y="176"/>
                </a:cubicBezTo>
                <a:cubicBezTo>
                  <a:pt x="68" y="175"/>
                  <a:pt x="96" y="176"/>
                  <a:pt x="119" y="174"/>
                </a:cubicBezTo>
                <a:cubicBezTo>
                  <a:pt x="117" y="171"/>
                  <a:pt x="110" y="174"/>
                  <a:pt x="107" y="173"/>
                </a:cubicBezTo>
                <a:cubicBezTo>
                  <a:pt x="110" y="172"/>
                  <a:pt x="115" y="172"/>
                  <a:pt x="119" y="171"/>
                </a:cubicBezTo>
                <a:cubicBezTo>
                  <a:pt x="114" y="171"/>
                  <a:pt x="109" y="170"/>
                  <a:pt x="104" y="170"/>
                </a:cubicBezTo>
                <a:cubicBezTo>
                  <a:pt x="101" y="170"/>
                  <a:pt x="98" y="171"/>
                  <a:pt x="97" y="170"/>
                </a:cubicBezTo>
                <a:cubicBezTo>
                  <a:pt x="104" y="169"/>
                  <a:pt x="109" y="169"/>
                  <a:pt x="115" y="169"/>
                </a:cubicBezTo>
                <a:cubicBezTo>
                  <a:pt x="117" y="169"/>
                  <a:pt x="118" y="169"/>
                  <a:pt x="119" y="168"/>
                </a:cubicBezTo>
                <a:cubicBezTo>
                  <a:pt x="109" y="169"/>
                  <a:pt x="96" y="168"/>
                  <a:pt x="86" y="167"/>
                </a:cubicBezTo>
                <a:cubicBezTo>
                  <a:pt x="95" y="166"/>
                  <a:pt x="105" y="168"/>
                  <a:pt x="114" y="167"/>
                </a:cubicBezTo>
                <a:cubicBezTo>
                  <a:pt x="116" y="167"/>
                  <a:pt x="118" y="167"/>
                  <a:pt x="120" y="166"/>
                </a:cubicBezTo>
                <a:cubicBezTo>
                  <a:pt x="113" y="167"/>
                  <a:pt x="106" y="165"/>
                  <a:pt x="98" y="165"/>
                </a:cubicBezTo>
                <a:close/>
                <a:moveTo>
                  <a:pt x="297" y="169"/>
                </a:moveTo>
                <a:cubicBezTo>
                  <a:pt x="296" y="171"/>
                  <a:pt x="296" y="171"/>
                  <a:pt x="296" y="172"/>
                </a:cubicBezTo>
                <a:cubicBezTo>
                  <a:pt x="295" y="174"/>
                  <a:pt x="295" y="177"/>
                  <a:pt x="293" y="179"/>
                </a:cubicBezTo>
                <a:cubicBezTo>
                  <a:pt x="293" y="180"/>
                  <a:pt x="294" y="178"/>
                  <a:pt x="294" y="178"/>
                </a:cubicBezTo>
                <a:cubicBezTo>
                  <a:pt x="297" y="176"/>
                  <a:pt x="298" y="173"/>
                  <a:pt x="299" y="170"/>
                </a:cubicBezTo>
                <a:cubicBezTo>
                  <a:pt x="298" y="169"/>
                  <a:pt x="298" y="167"/>
                  <a:pt x="297" y="166"/>
                </a:cubicBezTo>
                <a:cubicBezTo>
                  <a:pt x="297" y="167"/>
                  <a:pt x="297" y="168"/>
                  <a:pt x="297" y="169"/>
                </a:cubicBezTo>
                <a:close/>
                <a:moveTo>
                  <a:pt x="205" y="190"/>
                </a:moveTo>
                <a:cubicBezTo>
                  <a:pt x="210" y="191"/>
                  <a:pt x="216" y="189"/>
                  <a:pt x="216" y="185"/>
                </a:cubicBezTo>
                <a:cubicBezTo>
                  <a:pt x="212" y="184"/>
                  <a:pt x="204" y="190"/>
                  <a:pt x="203" y="184"/>
                </a:cubicBezTo>
                <a:cubicBezTo>
                  <a:pt x="206" y="182"/>
                  <a:pt x="210" y="180"/>
                  <a:pt x="213" y="178"/>
                </a:cubicBezTo>
                <a:cubicBezTo>
                  <a:pt x="213" y="177"/>
                  <a:pt x="213" y="176"/>
                  <a:pt x="213" y="176"/>
                </a:cubicBezTo>
                <a:cubicBezTo>
                  <a:pt x="211" y="175"/>
                  <a:pt x="209" y="177"/>
                  <a:pt x="207" y="178"/>
                </a:cubicBezTo>
                <a:cubicBezTo>
                  <a:pt x="205" y="179"/>
                  <a:pt x="201" y="180"/>
                  <a:pt x="199" y="180"/>
                </a:cubicBezTo>
                <a:cubicBezTo>
                  <a:pt x="198" y="180"/>
                  <a:pt x="195" y="180"/>
                  <a:pt x="195" y="179"/>
                </a:cubicBezTo>
                <a:cubicBezTo>
                  <a:pt x="193" y="177"/>
                  <a:pt x="196" y="174"/>
                  <a:pt x="196" y="173"/>
                </a:cubicBezTo>
                <a:cubicBezTo>
                  <a:pt x="197" y="170"/>
                  <a:pt x="196" y="168"/>
                  <a:pt x="193" y="166"/>
                </a:cubicBezTo>
                <a:cubicBezTo>
                  <a:pt x="193" y="166"/>
                  <a:pt x="193" y="166"/>
                  <a:pt x="193" y="166"/>
                </a:cubicBezTo>
                <a:cubicBezTo>
                  <a:pt x="192" y="171"/>
                  <a:pt x="189" y="176"/>
                  <a:pt x="185" y="178"/>
                </a:cubicBezTo>
                <a:cubicBezTo>
                  <a:pt x="185" y="180"/>
                  <a:pt x="184" y="180"/>
                  <a:pt x="185" y="182"/>
                </a:cubicBezTo>
                <a:cubicBezTo>
                  <a:pt x="185" y="183"/>
                  <a:pt x="184" y="182"/>
                  <a:pt x="184" y="183"/>
                </a:cubicBezTo>
                <a:cubicBezTo>
                  <a:pt x="184" y="187"/>
                  <a:pt x="185" y="190"/>
                  <a:pt x="187" y="192"/>
                </a:cubicBezTo>
                <a:cubicBezTo>
                  <a:pt x="187" y="192"/>
                  <a:pt x="188" y="192"/>
                  <a:pt x="188" y="193"/>
                </a:cubicBezTo>
                <a:cubicBezTo>
                  <a:pt x="189" y="193"/>
                  <a:pt x="189" y="194"/>
                  <a:pt x="190" y="195"/>
                </a:cubicBezTo>
                <a:cubicBezTo>
                  <a:pt x="193" y="197"/>
                  <a:pt x="198" y="196"/>
                  <a:pt x="202" y="197"/>
                </a:cubicBezTo>
                <a:cubicBezTo>
                  <a:pt x="204" y="198"/>
                  <a:pt x="207" y="199"/>
                  <a:pt x="209" y="198"/>
                </a:cubicBezTo>
                <a:cubicBezTo>
                  <a:pt x="208" y="197"/>
                  <a:pt x="206" y="196"/>
                  <a:pt x="205" y="195"/>
                </a:cubicBezTo>
                <a:cubicBezTo>
                  <a:pt x="209" y="194"/>
                  <a:pt x="214" y="193"/>
                  <a:pt x="216" y="190"/>
                </a:cubicBezTo>
                <a:cubicBezTo>
                  <a:pt x="216" y="190"/>
                  <a:pt x="215" y="190"/>
                  <a:pt x="215" y="190"/>
                </a:cubicBezTo>
                <a:cubicBezTo>
                  <a:pt x="213" y="191"/>
                  <a:pt x="206" y="194"/>
                  <a:pt x="205" y="190"/>
                </a:cubicBezTo>
                <a:close/>
                <a:moveTo>
                  <a:pt x="190" y="170"/>
                </a:moveTo>
                <a:cubicBezTo>
                  <a:pt x="189" y="169"/>
                  <a:pt x="190" y="168"/>
                  <a:pt x="189" y="167"/>
                </a:cubicBezTo>
                <a:cubicBezTo>
                  <a:pt x="189" y="168"/>
                  <a:pt x="189" y="170"/>
                  <a:pt x="190" y="170"/>
                </a:cubicBezTo>
                <a:close/>
                <a:moveTo>
                  <a:pt x="187" y="175"/>
                </a:moveTo>
                <a:cubicBezTo>
                  <a:pt x="187" y="174"/>
                  <a:pt x="188" y="173"/>
                  <a:pt x="189" y="173"/>
                </a:cubicBezTo>
                <a:cubicBezTo>
                  <a:pt x="187" y="173"/>
                  <a:pt x="188" y="171"/>
                  <a:pt x="187" y="171"/>
                </a:cubicBezTo>
                <a:cubicBezTo>
                  <a:pt x="187" y="172"/>
                  <a:pt x="187" y="173"/>
                  <a:pt x="187" y="175"/>
                </a:cubicBezTo>
                <a:close/>
                <a:moveTo>
                  <a:pt x="287" y="184"/>
                </a:moveTo>
                <a:cubicBezTo>
                  <a:pt x="286" y="183"/>
                  <a:pt x="285" y="185"/>
                  <a:pt x="284" y="185"/>
                </a:cubicBezTo>
                <a:cubicBezTo>
                  <a:pt x="283" y="188"/>
                  <a:pt x="282" y="191"/>
                  <a:pt x="282" y="195"/>
                </a:cubicBezTo>
                <a:cubicBezTo>
                  <a:pt x="287" y="194"/>
                  <a:pt x="297" y="195"/>
                  <a:pt x="299" y="189"/>
                </a:cubicBezTo>
                <a:cubicBezTo>
                  <a:pt x="300" y="190"/>
                  <a:pt x="299" y="189"/>
                  <a:pt x="300" y="189"/>
                </a:cubicBezTo>
                <a:cubicBezTo>
                  <a:pt x="300" y="188"/>
                  <a:pt x="300" y="188"/>
                  <a:pt x="300" y="187"/>
                </a:cubicBezTo>
                <a:cubicBezTo>
                  <a:pt x="300" y="188"/>
                  <a:pt x="300" y="187"/>
                  <a:pt x="301" y="186"/>
                </a:cubicBezTo>
                <a:cubicBezTo>
                  <a:pt x="301" y="182"/>
                  <a:pt x="301" y="177"/>
                  <a:pt x="299" y="173"/>
                </a:cubicBezTo>
                <a:cubicBezTo>
                  <a:pt x="297" y="179"/>
                  <a:pt x="293" y="182"/>
                  <a:pt x="287" y="184"/>
                </a:cubicBezTo>
                <a:close/>
                <a:moveTo>
                  <a:pt x="35" y="176"/>
                </a:moveTo>
                <a:cubicBezTo>
                  <a:pt x="34" y="177"/>
                  <a:pt x="32" y="177"/>
                  <a:pt x="32" y="179"/>
                </a:cubicBezTo>
                <a:cubicBezTo>
                  <a:pt x="33" y="179"/>
                  <a:pt x="36" y="179"/>
                  <a:pt x="38" y="180"/>
                </a:cubicBezTo>
                <a:cubicBezTo>
                  <a:pt x="37" y="179"/>
                  <a:pt x="36" y="177"/>
                  <a:pt x="35" y="176"/>
                </a:cubicBezTo>
                <a:close/>
                <a:moveTo>
                  <a:pt x="181" y="194"/>
                </a:moveTo>
                <a:cubicBezTo>
                  <a:pt x="182" y="194"/>
                  <a:pt x="184" y="194"/>
                  <a:pt x="185" y="194"/>
                </a:cubicBezTo>
                <a:cubicBezTo>
                  <a:pt x="185" y="192"/>
                  <a:pt x="184" y="191"/>
                  <a:pt x="183" y="191"/>
                </a:cubicBezTo>
                <a:cubicBezTo>
                  <a:pt x="184" y="190"/>
                  <a:pt x="182" y="188"/>
                  <a:pt x="182" y="187"/>
                </a:cubicBezTo>
                <a:cubicBezTo>
                  <a:pt x="182" y="185"/>
                  <a:pt x="183" y="182"/>
                  <a:pt x="182" y="180"/>
                </a:cubicBezTo>
                <a:cubicBezTo>
                  <a:pt x="183" y="180"/>
                  <a:pt x="182" y="180"/>
                  <a:pt x="183" y="179"/>
                </a:cubicBezTo>
                <a:cubicBezTo>
                  <a:pt x="182" y="179"/>
                  <a:pt x="181" y="179"/>
                  <a:pt x="180" y="179"/>
                </a:cubicBezTo>
                <a:cubicBezTo>
                  <a:pt x="178" y="184"/>
                  <a:pt x="177" y="191"/>
                  <a:pt x="181" y="194"/>
                </a:cubicBezTo>
                <a:close/>
                <a:moveTo>
                  <a:pt x="119" y="183"/>
                </a:moveTo>
                <a:cubicBezTo>
                  <a:pt x="118" y="183"/>
                  <a:pt x="116" y="182"/>
                  <a:pt x="115" y="181"/>
                </a:cubicBezTo>
                <a:cubicBezTo>
                  <a:pt x="115" y="181"/>
                  <a:pt x="116" y="181"/>
                  <a:pt x="115" y="181"/>
                </a:cubicBezTo>
                <a:cubicBezTo>
                  <a:pt x="111" y="181"/>
                  <a:pt x="106" y="180"/>
                  <a:pt x="100" y="181"/>
                </a:cubicBezTo>
                <a:cubicBezTo>
                  <a:pt x="98" y="181"/>
                  <a:pt x="97" y="181"/>
                  <a:pt x="95" y="181"/>
                </a:cubicBezTo>
                <a:cubicBezTo>
                  <a:pt x="94" y="181"/>
                  <a:pt x="93" y="181"/>
                  <a:pt x="92" y="181"/>
                </a:cubicBezTo>
                <a:cubicBezTo>
                  <a:pt x="85" y="181"/>
                  <a:pt x="77" y="181"/>
                  <a:pt x="70" y="181"/>
                </a:cubicBezTo>
                <a:cubicBezTo>
                  <a:pt x="67" y="181"/>
                  <a:pt x="63" y="181"/>
                  <a:pt x="60" y="181"/>
                </a:cubicBezTo>
                <a:cubicBezTo>
                  <a:pt x="57" y="181"/>
                  <a:pt x="55" y="181"/>
                  <a:pt x="52" y="181"/>
                </a:cubicBezTo>
                <a:cubicBezTo>
                  <a:pt x="49" y="181"/>
                  <a:pt x="46" y="182"/>
                  <a:pt x="42" y="182"/>
                </a:cubicBezTo>
                <a:cubicBezTo>
                  <a:pt x="39" y="182"/>
                  <a:pt x="36" y="181"/>
                  <a:pt x="33" y="182"/>
                </a:cubicBezTo>
                <a:cubicBezTo>
                  <a:pt x="32" y="182"/>
                  <a:pt x="33" y="181"/>
                  <a:pt x="32" y="181"/>
                </a:cubicBezTo>
                <a:cubicBezTo>
                  <a:pt x="31" y="180"/>
                  <a:pt x="29" y="181"/>
                  <a:pt x="28" y="181"/>
                </a:cubicBezTo>
                <a:cubicBezTo>
                  <a:pt x="26" y="184"/>
                  <a:pt x="25" y="188"/>
                  <a:pt x="28" y="191"/>
                </a:cubicBezTo>
                <a:cubicBezTo>
                  <a:pt x="29" y="192"/>
                  <a:pt x="32" y="191"/>
                  <a:pt x="33" y="191"/>
                </a:cubicBezTo>
                <a:cubicBezTo>
                  <a:pt x="39" y="193"/>
                  <a:pt x="46" y="192"/>
                  <a:pt x="52" y="192"/>
                </a:cubicBezTo>
                <a:cubicBezTo>
                  <a:pt x="56" y="193"/>
                  <a:pt x="60" y="193"/>
                  <a:pt x="64" y="194"/>
                </a:cubicBezTo>
                <a:cubicBezTo>
                  <a:pt x="69" y="194"/>
                  <a:pt x="75" y="193"/>
                  <a:pt x="81" y="194"/>
                </a:cubicBezTo>
                <a:cubicBezTo>
                  <a:pt x="93" y="195"/>
                  <a:pt x="103" y="195"/>
                  <a:pt x="113" y="194"/>
                </a:cubicBezTo>
                <a:cubicBezTo>
                  <a:pt x="115" y="195"/>
                  <a:pt x="117" y="195"/>
                  <a:pt x="119" y="194"/>
                </a:cubicBezTo>
                <a:cubicBezTo>
                  <a:pt x="121" y="190"/>
                  <a:pt x="121" y="187"/>
                  <a:pt x="119" y="183"/>
                </a:cubicBezTo>
                <a:close/>
                <a:moveTo>
                  <a:pt x="25" y="192"/>
                </a:moveTo>
                <a:cubicBezTo>
                  <a:pt x="22" y="191"/>
                  <a:pt x="17" y="192"/>
                  <a:pt x="13" y="192"/>
                </a:cubicBezTo>
                <a:cubicBezTo>
                  <a:pt x="11" y="192"/>
                  <a:pt x="10" y="192"/>
                  <a:pt x="9" y="192"/>
                </a:cubicBezTo>
                <a:cubicBezTo>
                  <a:pt x="7" y="193"/>
                  <a:pt x="6" y="195"/>
                  <a:pt x="5" y="196"/>
                </a:cubicBezTo>
                <a:cubicBezTo>
                  <a:pt x="4" y="197"/>
                  <a:pt x="3" y="199"/>
                  <a:pt x="3" y="200"/>
                </a:cubicBezTo>
                <a:cubicBezTo>
                  <a:pt x="2" y="202"/>
                  <a:pt x="4" y="203"/>
                  <a:pt x="4" y="204"/>
                </a:cubicBezTo>
                <a:cubicBezTo>
                  <a:pt x="13" y="209"/>
                  <a:pt x="25" y="211"/>
                  <a:pt x="37" y="212"/>
                </a:cubicBezTo>
                <a:cubicBezTo>
                  <a:pt x="39" y="212"/>
                  <a:pt x="42" y="212"/>
                  <a:pt x="45" y="212"/>
                </a:cubicBezTo>
                <a:cubicBezTo>
                  <a:pt x="58" y="213"/>
                  <a:pt x="74" y="213"/>
                  <a:pt x="84" y="213"/>
                </a:cubicBezTo>
                <a:cubicBezTo>
                  <a:pt x="90" y="214"/>
                  <a:pt x="96" y="215"/>
                  <a:pt x="101" y="215"/>
                </a:cubicBezTo>
                <a:cubicBezTo>
                  <a:pt x="106" y="216"/>
                  <a:pt x="111" y="216"/>
                  <a:pt x="115" y="216"/>
                </a:cubicBezTo>
                <a:cubicBezTo>
                  <a:pt x="119" y="216"/>
                  <a:pt x="124" y="217"/>
                  <a:pt x="128" y="217"/>
                </a:cubicBezTo>
                <a:cubicBezTo>
                  <a:pt x="133" y="218"/>
                  <a:pt x="139" y="217"/>
                  <a:pt x="144" y="218"/>
                </a:cubicBezTo>
                <a:cubicBezTo>
                  <a:pt x="164" y="218"/>
                  <a:pt x="183" y="218"/>
                  <a:pt x="204" y="220"/>
                </a:cubicBezTo>
                <a:cubicBezTo>
                  <a:pt x="207" y="220"/>
                  <a:pt x="210" y="221"/>
                  <a:pt x="213" y="221"/>
                </a:cubicBezTo>
                <a:cubicBezTo>
                  <a:pt x="217" y="221"/>
                  <a:pt x="222" y="220"/>
                  <a:pt x="227" y="220"/>
                </a:cubicBezTo>
                <a:cubicBezTo>
                  <a:pt x="231" y="220"/>
                  <a:pt x="235" y="221"/>
                  <a:pt x="238" y="221"/>
                </a:cubicBezTo>
                <a:cubicBezTo>
                  <a:pt x="251" y="220"/>
                  <a:pt x="265" y="220"/>
                  <a:pt x="278" y="219"/>
                </a:cubicBezTo>
                <a:cubicBezTo>
                  <a:pt x="284" y="219"/>
                  <a:pt x="290" y="218"/>
                  <a:pt x="296" y="218"/>
                </a:cubicBezTo>
                <a:cubicBezTo>
                  <a:pt x="301" y="218"/>
                  <a:pt x="304" y="217"/>
                  <a:pt x="309" y="216"/>
                </a:cubicBezTo>
                <a:cubicBezTo>
                  <a:pt x="313" y="216"/>
                  <a:pt x="318" y="215"/>
                  <a:pt x="323" y="215"/>
                </a:cubicBezTo>
                <a:cubicBezTo>
                  <a:pt x="330" y="215"/>
                  <a:pt x="340" y="215"/>
                  <a:pt x="343" y="211"/>
                </a:cubicBezTo>
                <a:cubicBezTo>
                  <a:pt x="343" y="209"/>
                  <a:pt x="343" y="207"/>
                  <a:pt x="343" y="204"/>
                </a:cubicBezTo>
                <a:cubicBezTo>
                  <a:pt x="340" y="198"/>
                  <a:pt x="331" y="199"/>
                  <a:pt x="323" y="199"/>
                </a:cubicBezTo>
                <a:cubicBezTo>
                  <a:pt x="318" y="198"/>
                  <a:pt x="312" y="197"/>
                  <a:pt x="308" y="198"/>
                </a:cubicBezTo>
                <a:cubicBezTo>
                  <a:pt x="303" y="196"/>
                  <a:pt x="296" y="197"/>
                  <a:pt x="292" y="197"/>
                </a:cubicBezTo>
                <a:cubicBezTo>
                  <a:pt x="288" y="197"/>
                  <a:pt x="285" y="196"/>
                  <a:pt x="281" y="197"/>
                </a:cubicBezTo>
                <a:cubicBezTo>
                  <a:pt x="282" y="198"/>
                  <a:pt x="281" y="199"/>
                  <a:pt x="281" y="200"/>
                </a:cubicBezTo>
                <a:cubicBezTo>
                  <a:pt x="281" y="201"/>
                  <a:pt x="281" y="203"/>
                  <a:pt x="281" y="204"/>
                </a:cubicBezTo>
                <a:cubicBezTo>
                  <a:pt x="280" y="205"/>
                  <a:pt x="275" y="207"/>
                  <a:pt x="274" y="207"/>
                </a:cubicBezTo>
                <a:cubicBezTo>
                  <a:pt x="271" y="208"/>
                  <a:pt x="268" y="208"/>
                  <a:pt x="266" y="209"/>
                </a:cubicBezTo>
                <a:cubicBezTo>
                  <a:pt x="260" y="210"/>
                  <a:pt x="254" y="212"/>
                  <a:pt x="249" y="213"/>
                </a:cubicBezTo>
                <a:cubicBezTo>
                  <a:pt x="247" y="216"/>
                  <a:pt x="242" y="218"/>
                  <a:pt x="239" y="216"/>
                </a:cubicBezTo>
                <a:cubicBezTo>
                  <a:pt x="237" y="216"/>
                  <a:pt x="236" y="213"/>
                  <a:pt x="235" y="213"/>
                </a:cubicBezTo>
                <a:cubicBezTo>
                  <a:pt x="233" y="212"/>
                  <a:pt x="229" y="212"/>
                  <a:pt x="227" y="212"/>
                </a:cubicBezTo>
                <a:cubicBezTo>
                  <a:pt x="224" y="212"/>
                  <a:pt x="221" y="213"/>
                  <a:pt x="219" y="213"/>
                </a:cubicBezTo>
                <a:cubicBezTo>
                  <a:pt x="212" y="213"/>
                  <a:pt x="206" y="212"/>
                  <a:pt x="199" y="213"/>
                </a:cubicBezTo>
                <a:cubicBezTo>
                  <a:pt x="195" y="211"/>
                  <a:pt x="195" y="205"/>
                  <a:pt x="193" y="200"/>
                </a:cubicBezTo>
                <a:cubicBezTo>
                  <a:pt x="188" y="200"/>
                  <a:pt x="184" y="199"/>
                  <a:pt x="180" y="199"/>
                </a:cubicBezTo>
                <a:cubicBezTo>
                  <a:pt x="175" y="199"/>
                  <a:pt x="170" y="199"/>
                  <a:pt x="165" y="199"/>
                </a:cubicBezTo>
                <a:cubicBezTo>
                  <a:pt x="163" y="198"/>
                  <a:pt x="161" y="198"/>
                  <a:pt x="160" y="198"/>
                </a:cubicBezTo>
                <a:cubicBezTo>
                  <a:pt x="147" y="196"/>
                  <a:pt x="134" y="195"/>
                  <a:pt x="122" y="194"/>
                </a:cubicBezTo>
                <a:cubicBezTo>
                  <a:pt x="120" y="195"/>
                  <a:pt x="120" y="197"/>
                  <a:pt x="118" y="198"/>
                </a:cubicBezTo>
                <a:cubicBezTo>
                  <a:pt x="120" y="202"/>
                  <a:pt x="118" y="206"/>
                  <a:pt x="117" y="209"/>
                </a:cubicBezTo>
                <a:cubicBezTo>
                  <a:pt x="113" y="211"/>
                  <a:pt x="109" y="210"/>
                  <a:pt x="105" y="210"/>
                </a:cubicBezTo>
                <a:cubicBezTo>
                  <a:pt x="104" y="210"/>
                  <a:pt x="103" y="210"/>
                  <a:pt x="102" y="210"/>
                </a:cubicBezTo>
                <a:cubicBezTo>
                  <a:pt x="98" y="210"/>
                  <a:pt x="93" y="209"/>
                  <a:pt x="89" y="209"/>
                </a:cubicBezTo>
                <a:cubicBezTo>
                  <a:pt x="77" y="208"/>
                  <a:pt x="65" y="207"/>
                  <a:pt x="53" y="206"/>
                </a:cubicBezTo>
                <a:cubicBezTo>
                  <a:pt x="52" y="206"/>
                  <a:pt x="51" y="206"/>
                  <a:pt x="51" y="206"/>
                </a:cubicBezTo>
                <a:cubicBezTo>
                  <a:pt x="44" y="207"/>
                  <a:pt x="37" y="208"/>
                  <a:pt x="31" y="208"/>
                </a:cubicBezTo>
                <a:cubicBezTo>
                  <a:pt x="28" y="205"/>
                  <a:pt x="24" y="198"/>
                  <a:pt x="28" y="194"/>
                </a:cubicBezTo>
                <a:cubicBezTo>
                  <a:pt x="26" y="195"/>
                  <a:pt x="26" y="192"/>
                  <a:pt x="25" y="192"/>
                </a:cubicBezTo>
                <a:close/>
                <a:moveTo>
                  <a:pt x="28" y="200"/>
                </a:moveTo>
                <a:cubicBezTo>
                  <a:pt x="28" y="201"/>
                  <a:pt x="31" y="205"/>
                  <a:pt x="32" y="205"/>
                </a:cubicBezTo>
                <a:cubicBezTo>
                  <a:pt x="33" y="206"/>
                  <a:pt x="37" y="206"/>
                  <a:pt x="39" y="206"/>
                </a:cubicBezTo>
                <a:cubicBezTo>
                  <a:pt x="43" y="206"/>
                  <a:pt x="47" y="204"/>
                  <a:pt x="52" y="204"/>
                </a:cubicBezTo>
                <a:cubicBezTo>
                  <a:pt x="60" y="204"/>
                  <a:pt x="69" y="206"/>
                  <a:pt x="78" y="207"/>
                </a:cubicBezTo>
                <a:cubicBezTo>
                  <a:pt x="82" y="207"/>
                  <a:pt x="87" y="207"/>
                  <a:pt x="91" y="207"/>
                </a:cubicBezTo>
                <a:cubicBezTo>
                  <a:pt x="99" y="207"/>
                  <a:pt x="108" y="210"/>
                  <a:pt x="115" y="207"/>
                </a:cubicBezTo>
                <a:cubicBezTo>
                  <a:pt x="117" y="205"/>
                  <a:pt x="117" y="202"/>
                  <a:pt x="116" y="200"/>
                </a:cubicBezTo>
                <a:cubicBezTo>
                  <a:pt x="116" y="199"/>
                  <a:pt x="115" y="199"/>
                  <a:pt x="115" y="198"/>
                </a:cubicBezTo>
                <a:cubicBezTo>
                  <a:pt x="114" y="198"/>
                  <a:pt x="113" y="197"/>
                  <a:pt x="112" y="197"/>
                </a:cubicBezTo>
                <a:cubicBezTo>
                  <a:pt x="104" y="196"/>
                  <a:pt x="95" y="197"/>
                  <a:pt x="86" y="196"/>
                </a:cubicBezTo>
                <a:cubicBezTo>
                  <a:pt x="84" y="196"/>
                  <a:pt x="83" y="195"/>
                  <a:pt x="81" y="195"/>
                </a:cubicBezTo>
                <a:cubicBezTo>
                  <a:pt x="78" y="195"/>
                  <a:pt x="74" y="195"/>
                  <a:pt x="71" y="195"/>
                </a:cubicBezTo>
                <a:cubicBezTo>
                  <a:pt x="65" y="196"/>
                  <a:pt x="58" y="194"/>
                  <a:pt x="52" y="194"/>
                </a:cubicBezTo>
                <a:cubicBezTo>
                  <a:pt x="45" y="194"/>
                  <a:pt x="38" y="194"/>
                  <a:pt x="31" y="194"/>
                </a:cubicBezTo>
                <a:cubicBezTo>
                  <a:pt x="29" y="195"/>
                  <a:pt x="28" y="197"/>
                  <a:pt x="28" y="200"/>
                </a:cubicBezTo>
                <a:close/>
                <a:moveTo>
                  <a:pt x="192" y="198"/>
                </a:moveTo>
                <a:cubicBezTo>
                  <a:pt x="190" y="197"/>
                  <a:pt x="188" y="196"/>
                  <a:pt x="187" y="195"/>
                </a:cubicBezTo>
                <a:cubicBezTo>
                  <a:pt x="185" y="197"/>
                  <a:pt x="182" y="196"/>
                  <a:pt x="180" y="197"/>
                </a:cubicBezTo>
                <a:cubicBezTo>
                  <a:pt x="184" y="198"/>
                  <a:pt x="187" y="198"/>
                  <a:pt x="192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30" name="Freeform 196"/>
          <p:cNvSpPr>
            <a:spLocks noEditPoints="1"/>
          </p:cNvSpPr>
          <p:nvPr/>
        </p:nvSpPr>
        <p:spPr bwMode="auto">
          <a:xfrm>
            <a:off x="141605" y="2319655"/>
            <a:ext cx="1643380" cy="2230755"/>
          </a:xfrm>
          <a:custGeom>
            <a:avLst/>
            <a:gdLst>
              <a:gd name="T0" fmla="*/ 217 w 288"/>
              <a:gd name="T1" fmla="*/ 194 h 423"/>
              <a:gd name="T2" fmla="*/ 146 w 288"/>
              <a:gd name="T3" fmla="*/ 156 h 423"/>
              <a:gd name="T4" fmla="*/ 232 w 288"/>
              <a:gd name="T5" fmla="*/ 360 h 423"/>
              <a:gd name="T6" fmla="*/ 202 w 288"/>
              <a:gd name="T7" fmla="*/ 385 h 423"/>
              <a:gd name="T8" fmla="*/ 106 w 288"/>
              <a:gd name="T9" fmla="*/ 333 h 423"/>
              <a:gd name="T10" fmla="*/ 37 w 288"/>
              <a:gd name="T11" fmla="*/ 368 h 423"/>
              <a:gd name="T12" fmla="*/ 11 w 288"/>
              <a:gd name="T13" fmla="*/ 381 h 423"/>
              <a:gd name="T14" fmla="*/ 40 w 288"/>
              <a:gd name="T15" fmla="*/ 297 h 423"/>
              <a:gd name="T16" fmla="*/ 107 w 288"/>
              <a:gd name="T17" fmla="*/ 166 h 423"/>
              <a:gd name="T18" fmla="*/ 113 w 288"/>
              <a:gd name="T19" fmla="*/ 104 h 423"/>
              <a:gd name="T20" fmla="*/ 136 w 288"/>
              <a:gd name="T21" fmla="*/ 75 h 423"/>
              <a:gd name="T22" fmla="*/ 180 w 288"/>
              <a:gd name="T23" fmla="*/ 123 h 423"/>
              <a:gd name="T24" fmla="*/ 269 w 288"/>
              <a:gd name="T25" fmla="*/ 160 h 423"/>
              <a:gd name="T26" fmla="*/ 269 w 288"/>
              <a:gd name="T27" fmla="*/ 175 h 423"/>
              <a:gd name="T28" fmla="*/ 139 w 288"/>
              <a:gd name="T29" fmla="*/ 75 h 423"/>
              <a:gd name="T30" fmla="*/ 48 w 288"/>
              <a:gd name="T31" fmla="*/ 46 h 423"/>
              <a:gd name="T32" fmla="*/ 92 w 288"/>
              <a:gd name="T33" fmla="*/ 44 h 423"/>
              <a:gd name="T34" fmla="*/ 128 w 288"/>
              <a:gd name="T35" fmla="*/ 114 h 423"/>
              <a:gd name="T36" fmla="*/ 136 w 288"/>
              <a:gd name="T37" fmla="*/ 105 h 423"/>
              <a:gd name="T38" fmla="*/ 116 w 288"/>
              <a:gd name="T39" fmla="*/ 118 h 423"/>
              <a:gd name="T40" fmla="*/ 122 w 288"/>
              <a:gd name="T41" fmla="*/ 113 h 423"/>
              <a:gd name="T42" fmla="*/ 134 w 288"/>
              <a:gd name="T43" fmla="*/ 136 h 423"/>
              <a:gd name="T44" fmla="*/ 151 w 288"/>
              <a:gd name="T45" fmla="*/ 183 h 423"/>
              <a:gd name="T46" fmla="*/ 179 w 288"/>
              <a:gd name="T47" fmla="*/ 126 h 423"/>
              <a:gd name="T48" fmla="*/ 132 w 288"/>
              <a:gd name="T49" fmla="*/ 138 h 423"/>
              <a:gd name="T50" fmla="*/ 251 w 288"/>
              <a:gd name="T51" fmla="*/ 146 h 423"/>
              <a:gd name="T52" fmla="*/ 191 w 288"/>
              <a:gd name="T53" fmla="*/ 174 h 423"/>
              <a:gd name="T54" fmla="*/ 98 w 288"/>
              <a:gd name="T55" fmla="*/ 156 h 423"/>
              <a:gd name="T56" fmla="*/ 108 w 288"/>
              <a:gd name="T57" fmla="*/ 155 h 423"/>
              <a:gd name="T58" fmla="*/ 189 w 288"/>
              <a:gd name="T59" fmla="*/ 206 h 423"/>
              <a:gd name="T60" fmla="*/ 99 w 288"/>
              <a:gd name="T61" fmla="*/ 162 h 423"/>
              <a:gd name="T62" fmla="*/ 271 w 288"/>
              <a:gd name="T63" fmla="*/ 178 h 423"/>
              <a:gd name="T64" fmla="*/ 130 w 288"/>
              <a:gd name="T65" fmla="*/ 179 h 423"/>
              <a:gd name="T66" fmla="*/ 119 w 288"/>
              <a:gd name="T67" fmla="*/ 181 h 423"/>
              <a:gd name="T68" fmla="*/ 120 w 288"/>
              <a:gd name="T69" fmla="*/ 181 h 423"/>
              <a:gd name="T70" fmla="*/ 108 w 288"/>
              <a:gd name="T71" fmla="*/ 221 h 423"/>
              <a:gd name="T72" fmla="*/ 169 w 288"/>
              <a:gd name="T73" fmla="*/ 314 h 423"/>
              <a:gd name="T74" fmla="*/ 30 w 288"/>
              <a:gd name="T75" fmla="*/ 337 h 423"/>
              <a:gd name="T76" fmla="*/ 70 w 288"/>
              <a:gd name="T77" fmla="*/ 247 h 423"/>
              <a:gd name="T78" fmla="*/ 32 w 288"/>
              <a:gd name="T79" fmla="*/ 365 h 423"/>
              <a:gd name="T80" fmla="*/ 148 w 288"/>
              <a:gd name="T81" fmla="*/ 221 h 423"/>
              <a:gd name="T82" fmla="*/ 164 w 288"/>
              <a:gd name="T83" fmla="*/ 246 h 423"/>
              <a:gd name="T84" fmla="*/ 208 w 288"/>
              <a:gd name="T85" fmla="*/ 362 h 423"/>
              <a:gd name="T86" fmla="*/ 232 w 288"/>
              <a:gd name="T87" fmla="*/ 193 h 423"/>
              <a:gd name="T88" fmla="*/ 236 w 288"/>
              <a:gd name="T89" fmla="*/ 202 h 423"/>
              <a:gd name="T90" fmla="*/ 251 w 288"/>
              <a:gd name="T91" fmla="*/ 212 h 423"/>
              <a:gd name="T92" fmla="*/ 262 w 288"/>
              <a:gd name="T93" fmla="*/ 218 h 423"/>
              <a:gd name="T94" fmla="*/ 266 w 288"/>
              <a:gd name="T95" fmla="*/ 212 h 423"/>
              <a:gd name="T96" fmla="*/ 99 w 288"/>
              <a:gd name="T97" fmla="*/ 314 h 423"/>
              <a:gd name="T98" fmla="*/ 138 w 288"/>
              <a:gd name="T99" fmla="*/ 313 h 423"/>
              <a:gd name="T100" fmla="*/ 87 w 288"/>
              <a:gd name="T101" fmla="*/ 319 h 423"/>
              <a:gd name="T102" fmla="*/ 121 w 288"/>
              <a:gd name="T103" fmla="*/ 324 h 423"/>
              <a:gd name="T104" fmla="*/ 102 w 288"/>
              <a:gd name="T105" fmla="*/ 330 h 423"/>
              <a:gd name="T106" fmla="*/ 5 w 288"/>
              <a:gd name="T107" fmla="*/ 362 h 423"/>
              <a:gd name="T108" fmla="*/ 218 w 288"/>
              <a:gd name="T109" fmla="*/ 362 h 423"/>
              <a:gd name="T110" fmla="*/ 33 w 288"/>
              <a:gd name="T111" fmla="*/ 368 h 423"/>
              <a:gd name="T112" fmla="*/ 13 w 288"/>
              <a:gd name="T113" fmla="*/ 370 h 423"/>
              <a:gd name="T114" fmla="*/ 208 w 288"/>
              <a:gd name="T115" fmla="*/ 386 h 423"/>
              <a:gd name="T116" fmla="*/ 221 w 288"/>
              <a:gd name="T117" fmla="*/ 412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" h="423">
                <a:moveTo>
                  <a:pt x="284" y="210"/>
                </a:moveTo>
                <a:cubicBezTo>
                  <a:pt x="281" y="211"/>
                  <a:pt x="279" y="211"/>
                  <a:pt x="278" y="212"/>
                </a:cubicBezTo>
                <a:cubicBezTo>
                  <a:pt x="277" y="213"/>
                  <a:pt x="276" y="215"/>
                  <a:pt x="274" y="215"/>
                </a:cubicBezTo>
                <a:cubicBezTo>
                  <a:pt x="272" y="216"/>
                  <a:pt x="270" y="215"/>
                  <a:pt x="269" y="213"/>
                </a:cubicBezTo>
                <a:cubicBezTo>
                  <a:pt x="269" y="214"/>
                  <a:pt x="268" y="214"/>
                  <a:pt x="268" y="214"/>
                </a:cubicBezTo>
                <a:cubicBezTo>
                  <a:pt x="268" y="217"/>
                  <a:pt x="265" y="220"/>
                  <a:pt x="261" y="221"/>
                </a:cubicBezTo>
                <a:cubicBezTo>
                  <a:pt x="259" y="220"/>
                  <a:pt x="258" y="219"/>
                  <a:pt x="258" y="217"/>
                </a:cubicBezTo>
                <a:cubicBezTo>
                  <a:pt x="257" y="216"/>
                  <a:pt x="255" y="216"/>
                  <a:pt x="254" y="215"/>
                </a:cubicBezTo>
                <a:cubicBezTo>
                  <a:pt x="251" y="217"/>
                  <a:pt x="247" y="215"/>
                  <a:pt x="247" y="211"/>
                </a:cubicBezTo>
                <a:cubicBezTo>
                  <a:pt x="245" y="209"/>
                  <a:pt x="243" y="207"/>
                  <a:pt x="241" y="206"/>
                </a:cubicBezTo>
                <a:cubicBezTo>
                  <a:pt x="238" y="208"/>
                  <a:pt x="235" y="205"/>
                  <a:pt x="233" y="203"/>
                </a:cubicBezTo>
                <a:cubicBezTo>
                  <a:pt x="230" y="204"/>
                  <a:pt x="225" y="205"/>
                  <a:pt x="222" y="203"/>
                </a:cubicBezTo>
                <a:cubicBezTo>
                  <a:pt x="221" y="200"/>
                  <a:pt x="218" y="198"/>
                  <a:pt x="216" y="196"/>
                </a:cubicBezTo>
                <a:cubicBezTo>
                  <a:pt x="216" y="195"/>
                  <a:pt x="216" y="194"/>
                  <a:pt x="217" y="194"/>
                </a:cubicBezTo>
                <a:cubicBezTo>
                  <a:pt x="211" y="190"/>
                  <a:pt x="205" y="185"/>
                  <a:pt x="199" y="180"/>
                </a:cubicBezTo>
                <a:cubicBezTo>
                  <a:pt x="198" y="181"/>
                  <a:pt x="196" y="183"/>
                  <a:pt x="193" y="182"/>
                </a:cubicBezTo>
                <a:cubicBezTo>
                  <a:pt x="192" y="181"/>
                  <a:pt x="191" y="179"/>
                  <a:pt x="189" y="178"/>
                </a:cubicBezTo>
                <a:cubicBezTo>
                  <a:pt x="185" y="169"/>
                  <a:pt x="173" y="164"/>
                  <a:pt x="163" y="160"/>
                </a:cubicBezTo>
                <a:cubicBezTo>
                  <a:pt x="161" y="160"/>
                  <a:pt x="159" y="158"/>
                  <a:pt x="156" y="158"/>
                </a:cubicBezTo>
                <a:cubicBezTo>
                  <a:pt x="160" y="164"/>
                  <a:pt x="167" y="171"/>
                  <a:pt x="171" y="177"/>
                </a:cubicBezTo>
                <a:cubicBezTo>
                  <a:pt x="172" y="178"/>
                  <a:pt x="172" y="178"/>
                  <a:pt x="173" y="178"/>
                </a:cubicBezTo>
                <a:cubicBezTo>
                  <a:pt x="178" y="186"/>
                  <a:pt x="184" y="194"/>
                  <a:pt x="189" y="202"/>
                </a:cubicBezTo>
                <a:cubicBezTo>
                  <a:pt x="199" y="200"/>
                  <a:pt x="205" y="209"/>
                  <a:pt x="199" y="215"/>
                </a:cubicBezTo>
                <a:cubicBezTo>
                  <a:pt x="204" y="219"/>
                  <a:pt x="196" y="226"/>
                  <a:pt x="193" y="219"/>
                </a:cubicBezTo>
                <a:cubicBezTo>
                  <a:pt x="189" y="222"/>
                  <a:pt x="182" y="221"/>
                  <a:pt x="180" y="216"/>
                </a:cubicBezTo>
                <a:cubicBezTo>
                  <a:pt x="180" y="214"/>
                  <a:pt x="182" y="213"/>
                  <a:pt x="181" y="210"/>
                </a:cubicBezTo>
                <a:cubicBezTo>
                  <a:pt x="182" y="209"/>
                  <a:pt x="184" y="207"/>
                  <a:pt x="185" y="206"/>
                </a:cubicBezTo>
                <a:cubicBezTo>
                  <a:pt x="173" y="189"/>
                  <a:pt x="160" y="172"/>
                  <a:pt x="146" y="156"/>
                </a:cubicBezTo>
                <a:cubicBezTo>
                  <a:pt x="142" y="157"/>
                  <a:pt x="137" y="156"/>
                  <a:pt x="133" y="157"/>
                </a:cubicBezTo>
                <a:cubicBezTo>
                  <a:pt x="134" y="159"/>
                  <a:pt x="134" y="161"/>
                  <a:pt x="135" y="162"/>
                </a:cubicBezTo>
                <a:cubicBezTo>
                  <a:pt x="138" y="164"/>
                  <a:pt x="142" y="165"/>
                  <a:pt x="147" y="166"/>
                </a:cubicBezTo>
                <a:cubicBezTo>
                  <a:pt x="149" y="171"/>
                  <a:pt x="151" y="177"/>
                  <a:pt x="154" y="183"/>
                </a:cubicBezTo>
                <a:cubicBezTo>
                  <a:pt x="153" y="183"/>
                  <a:pt x="153" y="184"/>
                  <a:pt x="153" y="185"/>
                </a:cubicBezTo>
                <a:cubicBezTo>
                  <a:pt x="159" y="197"/>
                  <a:pt x="163" y="211"/>
                  <a:pt x="169" y="223"/>
                </a:cubicBezTo>
                <a:cubicBezTo>
                  <a:pt x="172" y="232"/>
                  <a:pt x="174" y="241"/>
                  <a:pt x="179" y="248"/>
                </a:cubicBezTo>
                <a:cubicBezTo>
                  <a:pt x="180" y="254"/>
                  <a:pt x="182" y="259"/>
                  <a:pt x="185" y="266"/>
                </a:cubicBezTo>
                <a:cubicBezTo>
                  <a:pt x="190" y="278"/>
                  <a:pt x="193" y="291"/>
                  <a:pt x="199" y="303"/>
                </a:cubicBezTo>
                <a:cubicBezTo>
                  <a:pt x="203" y="322"/>
                  <a:pt x="210" y="340"/>
                  <a:pt x="215" y="358"/>
                </a:cubicBezTo>
                <a:cubicBezTo>
                  <a:pt x="220" y="358"/>
                  <a:pt x="222" y="364"/>
                  <a:pt x="223" y="367"/>
                </a:cubicBezTo>
                <a:cubicBezTo>
                  <a:pt x="225" y="367"/>
                  <a:pt x="225" y="366"/>
                  <a:pt x="227" y="365"/>
                </a:cubicBezTo>
                <a:cubicBezTo>
                  <a:pt x="226" y="364"/>
                  <a:pt x="226" y="362"/>
                  <a:pt x="225" y="361"/>
                </a:cubicBezTo>
                <a:cubicBezTo>
                  <a:pt x="226" y="358"/>
                  <a:pt x="230" y="359"/>
                  <a:pt x="232" y="360"/>
                </a:cubicBezTo>
                <a:cubicBezTo>
                  <a:pt x="233" y="366"/>
                  <a:pt x="236" y="371"/>
                  <a:pt x="236" y="376"/>
                </a:cubicBezTo>
                <a:cubicBezTo>
                  <a:pt x="232" y="379"/>
                  <a:pt x="229" y="375"/>
                  <a:pt x="228" y="372"/>
                </a:cubicBezTo>
                <a:cubicBezTo>
                  <a:pt x="228" y="372"/>
                  <a:pt x="226" y="372"/>
                  <a:pt x="226" y="372"/>
                </a:cubicBezTo>
                <a:cubicBezTo>
                  <a:pt x="225" y="375"/>
                  <a:pt x="227" y="375"/>
                  <a:pt x="227" y="378"/>
                </a:cubicBezTo>
                <a:cubicBezTo>
                  <a:pt x="227" y="380"/>
                  <a:pt x="224" y="379"/>
                  <a:pt x="223" y="381"/>
                </a:cubicBezTo>
                <a:cubicBezTo>
                  <a:pt x="223" y="382"/>
                  <a:pt x="225" y="385"/>
                  <a:pt x="225" y="387"/>
                </a:cubicBezTo>
                <a:cubicBezTo>
                  <a:pt x="227" y="393"/>
                  <a:pt x="231" y="400"/>
                  <a:pt x="233" y="404"/>
                </a:cubicBezTo>
                <a:cubicBezTo>
                  <a:pt x="234" y="407"/>
                  <a:pt x="235" y="410"/>
                  <a:pt x="232" y="411"/>
                </a:cubicBezTo>
                <a:cubicBezTo>
                  <a:pt x="232" y="414"/>
                  <a:pt x="232" y="415"/>
                  <a:pt x="232" y="418"/>
                </a:cubicBezTo>
                <a:cubicBezTo>
                  <a:pt x="229" y="423"/>
                  <a:pt x="225" y="418"/>
                  <a:pt x="223" y="414"/>
                </a:cubicBezTo>
                <a:cubicBezTo>
                  <a:pt x="222" y="414"/>
                  <a:pt x="221" y="415"/>
                  <a:pt x="221" y="415"/>
                </a:cubicBezTo>
                <a:cubicBezTo>
                  <a:pt x="219" y="414"/>
                  <a:pt x="218" y="412"/>
                  <a:pt x="217" y="411"/>
                </a:cubicBezTo>
                <a:cubicBezTo>
                  <a:pt x="214" y="402"/>
                  <a:pt x="209" y="394"/>
                  <a:pt x="205" y="385"/>
                </a:cubicBezTo>
                <a:cubicBezTo>
                  <a:pt x="204" y="385"/>
                  <a:pt x="203" y="385"/>
                  <a:pt x="202" y="385"/>
                </a:cubicBezTo>
                <a:cubicBezTo>
                  <a:pt x="198" y="379"/>
                  <a:pt x="196" y="371"/>
                  <a:pt x="193" y="365"/>
                </a:cubicBezTo>
                <a:cubicBezTo>
                  <a:pt x="194" y="364"/>
                  <a:pt x="194" y="363"/>
                  <a:pt x="195" y="363"/>
                </a:cubicBezTo>
                <a:cubicBezTo>
                  <a:pt x="189" y="352"/>
                  <a:pt x="187" y="341"/>
                  <a:pt x="183" y="329"/>
                </a:cubicBezTo>
                <a:cubicBezTo>
                  <a:pt x="174" y="326"/>
                  <a:pt x="164" y="323"/>
                  <a:pt x="155" y="321"/>
                </a:cubicBezTo>
                <a:cubicBezTo>
                  <a:pt x="152" y="320"/>
                  <a:pt x="149" y="319"/>
                  <a:pt x="147" y="319"/>
                </a:cubicBezTo>
                <a:cubicBezTo>
                  <a:pt x="142" y="318"/>
                  <a:pt x="136" y="319"/>
                  <a:pt x="130" y="319"/>
                </a:cubicBezTo>
                <a:cubicBezTo>
                  <a:pt x="130" y="320"/>
                  <a:pt x="130" y="321"/>
                  <a:pt x="130" y="323"/>
                </a:cubicBezTo>
                <a:cubicBezTo>
                  <a:pt x="135" y="326"/>
                  <a:pt x="134" y="338"/>
                  <a:pt x="128" y="338"/>
                </a:cubicBezTo>
                <a:cubicBezTo>
                  <a:pt x="126" y="345"/>
                  <a:pt x="130" y="355"/>
                  <a:pt x="124" y="359"/>
                </a:cubicBezTo>
                <a:cubicBezTo>
                  <a:pt x="125" y="365"/>
                  <a:pt x="113" y="368"/>
                  <a:pt x="113" y="360"/>
                </a:cubicBezTo>
                <a:cubicBezTo>
                  <a:pt x="112" y="360"/>
                  <a:pt x="111" y="359"/>
                  <a:pt x="109" y="359"/>
                </a:cubicBezTo>
                <a:cubicBezTo>
                  <a:pt x="109" y="358"/>
                  <a:pt x="108" y="357"/>
                  <a:pt x="108" y="356"/>
                </a:cubicBezTo>
                <a:cubicBezTo>
                  <a:pt x="110" y="351"/>
                  <a:pt x="109" y="342"/>
                  <a:pt x="109" y="337"/>
                </a:cubicBezTo>
                <a:cubicBezTo>
                  <a:pt x="108" y="336"/>
                  <a:pt x="106" y="335"/>
                  <a:pt x="106" y="333"/>
                </a:cubicBezTo>
                <a:cubicBezTo>
                  <a:pt x="105" y="333"/>
                  <a:pt x="103" y="333"/>
                  <a:pt x="102" y="333"/>
                </a:cubicBezTo>
                <a:cubicBezTo>
                  <a:pt x="103" y="337"/>
                  <a:pt x="101" y="339"/>
                  <a:pt x="97" y="339"/>
                </a:cubicBezTo>
                <a:cubicBezTo>
                  <a:pt x="92" y="336"/>
                  <a:pt x="96" y="328"/>
                  <a:pt x="95" y="324"/>
                </a:cubicBezTo>
                <a:cubicBezTo>
                  <a:pt x="95" y="324"/>
                  <a:pt x="95" y="323"/>
                  <a:pt x="95" y="323"/>
                </a:cubicBezTo>
                <a:cubicBezTo>
                  <a:pt x="99" y="321"/>
                  <a:pt x="103" y="324"/>
                  <a:pt x="102" y="328"/>
                </a:cubicBezTo>
                <a:cubicBezTo>
                  <a:pt x="104" y="328"/>
                  <a:pt x="104" y="327"/>
                  <a:pt x="105" y="327"/>
                </a:cubicBezTo>
                <a:cubicBezTo>
                  <a:pt x="105" y="326"/>
                  <a:pt x="105" y="325"/>
                  <a:pt x="106" y="324"/>
                </a:cubicBezTo>
                <a:cubicBezTo>
                  <a:pt x="106" y="323"/>
                  <a:pt x="107" y="323"/>
                  <a:pt x="108" y="323"/>
                </a:cubicBezTo>
                <a:cubicBezTo>
                  <a:pt x="108" y="322"/>
                  <a:pt x="108" y="320"/>
                  <a:pt x="107" y="319"/>
                </a:cubicBezTo>
                <a:cubicBezTo>
                  <a:pt x="103" y="319"/>
                  <a:pt x="100" y="319"/>
                  <a:pt x="98" y="321"/>
                </a:cubicBezTo>
                <a:cubicBezTo>
                  <a:pt x="90" y="321"/>
                  <a:pt x="81" y="323"/>
                  <a:pt x="73" y="324"/>
                </a:cubicBezTo>
                <a:cubicBezTo>
                  <a:pt x="66" y="326"/>
                  <a:pt x="56" y="327"/>
                  <a:pt x="49" y="328"/>
                </a:cubicBezTo>
                <a:cubicBezTo>
                  <a:pt x="46" y="340"/>
                  <a:pt x="38" y="354"/>
                  <a:pt x="35" y="366"/>
                </a:cubicBezTo>
                <a:cubicBezTo>
                  <a:pt x="36" y="366"/>
                  <a:pt x="36" y="367"/>
                  <a:pt x="37" y="368"/>
                </a:cubicBezTo>
                <a:cubicBezTo>
                  <a:pt x="35" y="372"/>
                  <a:pt x="33" y="378"/>
                  <a:pt x="31" y="384"/>
                </a:cubicBezTo>
                <a:cubicBezTo>
                  <a:pt x="30" y="384"/>
                  <a:pt x="30" y="385"/>
                  <a:pt x="28" y="384"/>
                </a:cubicBezTo>
                <a:cubicBezTo>
                  <a:pt x="26" y="388"/>
                  <a:pt x="25" y="393"/>
                  <a:pt x="22" y="397"/>
                </a:cubicBezTo>
                <a:cubicBezTo>
                  <a:pt x="22" y="398"/>
                  <a:pt x="21" y="399"/>
                  <a:pt x="21" y="399"/>
                </a:cubicBezTo>
                <a:cubicBezTo>
                  <a:pt x="19" y="404"/>
                  <a:pt x="19" y="409"/>
                  <a:pt x="16" y="411"/>
                </a:cubicBezTo>
                <a:cubicBezTo>
                  <a:pt x="14" y="411"/>
                  <a:pt x="14" y="412"/>
                  <a:pt x="13" y="411"/>
                </a:cubicBezTo>
                <a:cubicBezTo>
                  <a:pt x="11" y="413"/>
                  <a:pt x="10" y="417"/>
                  <a:pt x="8" y="418"/>
                </a:cubicBezTo>
                <a:cubicBezTo>
                  <a:pt x="6" y="417"/>
                  <a:pt x="4" y="416"/>
                  <a:pt x="3" y="415"/>
                </a:cubicBezTo>
                <a:cubicBezTo>
                  <a:pt x="3" y="412"/>
                  <a:pt x="5" y="411"/>
                  <a:pt x="6" y="409"/>
                </a:cubicBezTo>
                <a:cubicBezTo>
                  <a:pt x="1" y="408"/>
                  <a:pt x="3" y="404"/>
                  <a:pt x="4" y="399"/>
                </a:cubicBezTo>
                <a:cubicBezTo>
                  <a:pt x="4" y="398"/>
                  <a:pt x="4" y="397"/>
                  <a:pt x="4" y="397"/>
                </a:cubicBezTo>
                <a:cubicBezTo>
                  <a:pt x="4" y="397"/>
                  <a:pt x="5" y="396"/>
                  <a:pt x="5" y="396"/>
                </a:cubicBezTo>
                <a:cubicBezTo>
                  <a:pt x="5" y="394"/>
                  <a:pt x="6" y="392"/>
                  <a:pt x="6" y="391"/>
                </a:cubicBezTo>
                <a:cubicBezTo>
                  <a:pt x="8" y="388"/>
                  <a:pt x="11" y="384"/>
                  <a:pt x="11" y="381"/>
                </a:cubicBezTo>
                <a:cubicBezTo>
                  <a:pt x="11" y="380"/>
                  <a:pt x="9" y="380"/>
                  <a:pt x="9" y="379"/>
                </a:cubicBezTo>
                <a:cubicBezTo>
                  <a:pt x="9" y="377"/>
                  <a:pt x="11" y="376"/>
                  <a:pt x="11" y="374"/>
                </a:cubicBezTo>
                <a:cubicBezTo>
                  <a:pt x="10" y="372"/>
                  <a:pt x="9" y="372"/>
                  <a:pt x="8" y="371"/>
                </a:cubicBezTo>
                <a:cubicBezTo>
                  <a:pt x="8" y="373"/>
                  <a:pt x="7" y="374"/>
                  <a:pt x="7" y="376"/>
                </a:cubicBezTo>
                <a:cubicBezTo>
                  <a:pt x="5" y="376"/>
                  <a:pt x="2" y="377"/>
                  <a:pt x="0" y="377"/>
                </a:cubicBezTo>
                <a:cubicBezTo>
                  <a:pt x="0" y="370"/>
                  <a:pt x="3" y="363"/>
                  <a:pt x="5" y="357"/>
                </a:cubicBezTo>
                <a:cubicBezTo>
                  <a:pt x="8" y="357"/>
                  <a:pt x="11" y="358"/>
                  <a:pt x="11" y="361"/>
                </a:cubicBezTo>
                <a:cubicBezTo>
                  <a:pt x="11" y="363"/>
                  <a:pt x="9" y="364"/>
                  <a:pt x="9" y="367"/>
                </a:cubicBezTo>
                <a:cubicBezTo>
                  <a:pt x="10" y="367"/>
                  <a:pt x="12" y="367"/>
                  <a:pt x="13" y="368"/>
                </a:cubicBezTo>
                <a:cubicBezTo>
                  <a:pt x="14" y="365"/>
                  <a:pt x="14" y="363"/>
                  <a:pt x="14" y="362"/>
                </a:cubicBezTo>
                <a:cubicBezTo>
                  <a:pt x="15" y="361"/>
                  <a:pt x="17" y="361"/>
                  <a:pt x="18" y="361"/>
                </a:cubicBezTo>
                <a:cubicBezTo>
                  <a:pt x="23" y="348"/>
                  <a:pt x="29" y="334"/>
                  <a:pt x="33" y="320"/>
                </a:cubicBezTo>
                <a:cubicBezTo>
                  <a:pt x="34" y="316"/>
                  <a:pt x="36" y="312"/>
                  <a:pt x="36" y="308"/>
                </a:cubicBezTo>
                <a:cubicBezTo>
                  <a:pt x="37" y="304"/>
                  <a:pt x="39" y="300"/>
                  <a:pt x="40" y="297"/>
                </a:cubicBezTo>
                <a:cubicBezTo>
                  <a:pt x="43" y="291"/>
                  <a:pt x="44" y="286"/>
                  <a:pt x="46" y="280"/>
                </a:cubicBezTo>
                <a:cubicBezTo>
                  <a:pt x="48" y="275"/>
                  <a:pt x="51" y="268"/>
                  <a:pt x="53" y="262"/>
                </a:cubicBezTo>
                <a:cubicBezTo>
                  <a:pt x="55" y="257"/>
                  <a:pt x="57" y="252"/>
                  <a:pt x="59" y="247"/>
                </a:cubicBezTo>
                <a:cubicBezTo>
                  <a:pt x="60" y="245"/>
                  <a:pt x="61" y="243"/>
                  <a:pt x="62" y="240"/>
                </a:cubicBezTo>
                <a:cubicBezTo>
                  <a:pt x="64" y="236"/>
                  <a:pt x="65" y="232"/>
                  <a:pt x="67" y="228"/>
                </a:cubicBezTo>
                <a:cubicBezTo>
                  <a:pt x="68" y="224"/>
                  <a:pt x="69" y="220"/>
                  <a:pt x="71" y="216"/>
                </a:cubicBezTo>
                <a:cubicBezTo>
                  <a:pt x="71" y="215"/>
                  <a:pt x="72" y="214"/>
                  <a:pt x="73" y="213"/>
                </a:cubicBezTo>
                <a:cubicBezTo>
                  <a:pt x="73" y="211"/>
                  <a:pt x="73" y="209"/>
                  <a:pt x="73" y="208"/>
                </a:cubicBezTo>
                <a:cubicBezTo>
                  <a:pt x="74" y="207"/>
                  <a:pt x="75" y="206"/>
                  <a:pt x="75" y="204"/>
                </a:cubicBezTo>
                <a:cubicBezTo>
                  <a:pt x="77" y="201"/>
                  <a:pt x="78" y="197"/>
                  <a:pt x="79" y="193"/>
                </a:cubicBezTo>
                <a:cubicBezTo>
                  <a:pt x="81" y="189"/>
                  <a:pt x="82" y="186"/>
                  <a:pt x="84" y="182"/>
                </a:cubicBezTo>
                <a:cubicBezTo>
                  <a:pt x="84" y="182"/>
                  <a:pt x="84" y="182"/>
                  <a:pt x="84" y="181"/>
                </a:cubicBezTo>
                <a:cubicBezTo>
                  <a:pt x="85" y="177"/>
                  <a:pt x="87" y="174"/>
                  <a:pt x="88" y="170"/>
                </a:cubicBezTo>
                <a:cubicBezTo>
                  <a:pt x="92" y="168"/>
                  <a:pt x="101" y="167"/>
                  <a:pt x="107" y="166"/>
                </a:cubicBezTo>
                <a:cubicBezTo>
                  <a:pt x="110" y="165"/>
                  <a:pt x="111" y="162"/>
                  <a:pt x="112" y="158"/>
                </a:cubicBezTo>
                <a:cubicBezTo>
                  <a:pt x="111" y="158"/>
                  <a:pt x="108" y="158"/>
                  <a:pt x="105" y="158"/>
                </a:cubicBezTo>
                <a:cubicBezTo>
                  <a:pt x="105" y="158"/>
                  <a:pt x="105" y="160"/>
                  <a:pt x="105" y="161"/>
                </a:cubicBezTo>
                <a:cubicBezTo>
                  <a:pt x="103" y="164"/>
                  <a:pt x="98" y="166"/>
                  <a:pt x="97" y="163"/>
                </a:cubicBezTo>
                <a:cubicBezTo>
                  <a:pt x="94" y="159"/>
                  <a:pt x="97" y="152"/>
                  <a:pt x="96" y="147"/>
                </a:cubicBezTo>
                <a:cubicBezTo>
                  <a:pt x="97" y="147"/>
                  <a:pt x="97" y="147"/>
                  <a:pt x="97" y="146"/>
                </a:cubicBezTo>
                <a:cubicBezTo>
                  <a:pt x="100" y="146"/>
                  <a:pt x="102" y="146"/>
                  <a:pt x="104" y="148"/>
                </a:cubicBezTo>
                <a:cubicBezTo>
                  <a:pt x="103" y="149"/>
                  <a:pt x="104" y="150"/>
                  <a:pt x="105" y="151"/>
                </a:cubicBezTo>
                <a:cubicBezTo>
                  <a:pt x="107" y="152"/>
                  <a:pt x="110" y="151"/>
                  <a:pt x="113" y="151"/>
                </a:cubicBezTo>
                <a:cubicBezTo>
                  <a:pt x="114" y="149"/>
                  <a:pt x="113" y="148"/>
                  <a:pt x="114" y="145"/>
                </a:cubicBezTo>
                <a:cubicBezTo>
                  <a:pt x="112" y="143"/>
                  <a:pt x="109" y="140"/>
                  <a:pt x="108" y="136"/>
                </a:cubicBezTo>
                <a:cubicBezTo>
                  <a:pt x="107" y="130"/>
                  <a:pt x="111" y="124"/>
                  <a:pt x="114" y="120"/>
                </a:cubicBezTo>
                <a:cubicBezTo>
                  <a:pt x="112" y="119"/>
                  <a:pt x="110" y="117"/>
                  <a:pt x="109" y="115"/>
                </a:cubicBezTo>
                <a:cubicBezTo>
                  <a:pt x="111" y="111"/>
                  <a:pt x="112" y="108"/>
                  <a:pt x="113" y="104"/>
                </a:cubicBezTo>
                <a:cubicBezTo>
                  <a:pt x="99" y="91"/>
                  <a:pt x="83" y="80"/>
                  <a:pt x="68" y="68"/>
                </a:cubicBezTo>
                <a:cubicBezTo>
                  <a:pt x="69" y="67"/>
                  <a:pt x="68" y="68"/>
                  <a:pt x="69" y="67"/>
                </a:cubicBezTo>
                <a:cubicBezTo>
                  <a:pt x="56" y="56"/>
                  <a:pt x="44" y="44"/>
                  <a:pt x="30" y="34"/>
                </a:cubicBezTo>
                <a:cubicBezTo>
                  <a:pt x="29" y="34"/>
                  <a:pt x="28" y="34"/>
                  <a:pt x="28" y="34"/>
                </a:cubicBezTo>
                <a:cubicBezTo>
                  <a:pt x="27" y="33"/>
                  <a:pt x="26" y="32"/>
                  <a:pt x="24" y="31"/>
                </a:cubicBezTo>
                <a:cubicBezTo>
                  <a:pt x="25" y="30"/>
                  <a:pt x="24" y="29"/>
                  <a:pt x="24" y="29"/>
                </a:cubicBezTo>
                <a:cubicBezTo>
                  <a:pt x="27" y="18"/>
                  <a:pt x="32" y="8"/>
                  <a:pt x="42" y="3"/>
                </a:cubicBezTo>
                <a:cubicBezTo>
                  <a:pt x="44" y="2"/>
                  <a:pt x="46" y="2"/>
                  <a:pt x="47" y="0"/>
                </a:cubicBezTo>
                <a:cubicBezTo>
                  <a:pt x="50" y="1"/>
                  <a:pt x="53" y="3"/>
                  <a:pt x="53" y="6"/>
                </a:cubicBezTo>
                <a:cubicBezTo>
                  <a:pt x="66" y="17"/>
                  <a:pt x="80" y="28"/>
                  <a:pt x="91" y="41"/>
                </a:cubicBezTo>
                <a:cubicBezTo>
                  <a:pt x="92" y="41"/>
                  <a:pt x="92" y="41"/>
                  <a:pt x="93" y="41"/>
                </a:cubicBezTo>
                <a:cubicBezTo>
                  <a:pt x="108" y="52"/>
                  <a:pt x="120" y="67"/>
                  <a:pt x="136" y="78"/>
                </a:cubicBezTo>
                <a:cubicBezTo>
                  <a:pt x="137" y="80"/>
                  <a:pt x="137" y="82"/>
                  <a:pt x="139" y="82"/>
                </a:cubicBezTo>
                <a:cubicBezTo>
                  <a:pt x="140" y="79"/>
                  <a:pt x="138" y="76"/>
                  <a:pt x="136" y="75"/>
                </a:cubicBezTo>
                <a:cubicBezTo>
                  <a:pt x="136" y="74"/>
                  <a:pt x="136" y="73"/>
                  <a:pt x="136" y="73"/>
                </a:cubicBezTo>
                <a:cubicBezTo>
                  <a:pt x="142" y="67"/>
                  <a:pt x="155" y="72"/>
                  <a:pt x="152" y="80"/>
                </a:cubicBezTo>
                <a:cubicBezTo>
                  <a:pt x="150" y="81"/>
                  <a:pt x="149" y="81"/>
                  <a:pt x="146" y="81"/>
                </a:cubicBezTo>
                <a:cubicBezTo>
                  <a:pt x="144" y="82"/>
                  <a:pt x="145" y="85"/>
                  <a:pt x="143" y="86"/>
                </a:cubicBezTo>
                <a:cubicBezTo>
                  <a:pt x="145" y="88"/>
                  <a:pt x="147" y="89"/>
                  <a:pt x="148" y="92"/>
                </a:cubicBezTo>
                <a:cubicBezTo>
                  <a:pt x="152" y="98"/>
                  <a:pt x="159" y="102"/>
                  <a:pt x="164" y="107"/>
                </a:cubicBezTo>
                <a:cubicBezTo>
                  <a:pt x="167" y="110"/>
                  <a:pt x="170" y="112"/>
                  <a:pt x="173" y="114"/>
                </a:cubicBezTo>
                <a:cubicBezTo>
                  <a:pt x="174" y="109"/>
                  <a:pt x="168" y="110"/>
                  <a:pt x="169" y="105"/>
                </a:cubicBezTo>
                <a:cubicBezTo>
                  <a:pt x="173" y="100"/>
                  <a:pt x="181" y="103"/>
                  <a:pt x="185" y="107"/>
                </a:cubicBezTo>
                <a:cubicBezTo>
                  <a:pt x="185" y="109"/>
                  <a:pt x="184" y="111"/>
                  <a:pt x="184" y="112"/>
                </a:cubicBezTo>
                <a:cubicBezTo>
                  <a:pt x="183" y="113"/>
                  <a:pt x="181" y="113"/>
                  <a:pt x="179" y="113"/>
                </a:cubicBezTo>
                <a:cubicBezTo>
                  <a:pt x="178" y="114"/>
                  <a:pt x="178" y="115"/>
                  <a:pt x="177" y="116"/>
                </a:cubicBezTo>
                <a:cubicBezTo>
                  <a:pt x="177" y="118"/>
                  <a:pt x="179" y="119"/>
                  <a:pt x="180" y="121"/>
                </a:cubicBezTo>
                <a:cubicBezTo>
                  <a:pt x="180" y="122"/>
                  <a:pt x="180" y="123"/>
                  <a:pt x="180" y="123"/>
                </a:cubicBezTo>
                <a:cubicBezTo>
                  <a:pt x="181" y="125"/>
                  <a:pt x="183" y="127"/>
                  <a:pt x="185" y="129"/>
                </a:cubicBezTo>
                <a:cubicBezTo>
                  <a:pt x="197" y="142"/>
                  <a:pt x="214" y="153"/>
                  <a:pt x="225" y="167"/>
                </a:cubicBezTo>
                <a:cubicBezTo>
                  <a:pt x="230" y="170"/>
                  <a:pt x="233" y="176"/>
                  <a:pt x="239" y="179"/>
                </a:cubicBezTo>
                <a:cubicBezTo>
                  <a:pt x="245" y="176"/>
                  <a:pt x="250" y="172"/>
                  <a:pt x="257" y="169"/>
                </a:cubicBezTo>
                <a:cubicBezTo>
                  <a:pt x="256" y="168"/>
                  <a:pt x="256" y="168"/>
                  <a:pt x="255" y="167"/>
                </a:cubicBezTo>
                <a:cubicBezTo>
                  <a:pt x="255" y="166"/>
                  <a:pt x="256" y="165"/>
                  <a:pt x="256" y="164"/>
                </a:cubicBezTo>
                <a:cubicBezTo>
                  <a:pt x="254" y="162"/>
                  <a:pt x="252" y="161"/>
                  <a:pt x="250" y="159"/>
                </a:cubicBezTo>
                <a:cubicBezTo>
                  <a:pt x="248" y="160"/>
                  <a:pt x="245" y="161"/>
                  <a:pt x="242" y="160"/>
                </a:cubicBezTo>
                <a:cubicBezTo>
                  <a:pt x="242" y="158"/>
                  <a:pt x="241" y="157"/>
                  <a:pt x="241" y="156"/>
                </a:cubicBezTo>
                <a:cubicBezTo>
                  <a:pt x="241" y="151"/>
                  <a:pt x="248" y="142"/>
                  <a:pt x="252" y="142"/>
                </a:cubicBezTo>
                <a:cubicBezTo>
                  <a:pt x="255" y="142"/>
                  <a:pt x="258" y="145"/>
                  <a:pt x="259" y="147"/>
                </a:cubicBezTo>
                <a:cubicBezTo>
                  <a:pt x="259" y="148"/>
                  <a:pt x="258" y="149"/>
                  <a:pt x="258" y="150"/>
                </a:cubicBezTo>
                <a:cubicBezTo>
                  <a:pt x="259" y="152"/>
                  <a:pt x="261" y="153"/>
                  <a:pt x="263" y="155"/>
                </a:cubicBezTo>
                <a:cubicBezTo>
                  <a:pt x="266" y="153"/>
                  <a:pt x="270" y="156"/>
                  <a:pt x="269" y="160"/>
                </a:cubicBezTo>
                <a:cubicBezTo>
                  <a:pt x="270" y="161"/>
                  <a:pt x="270" y="162"/>
                  <a:pt x="271" y="163"/>
                </a:cubicBezTo>
                <a:cubicBezTo>
                  <a:pt x="272" y="162"/>
                  <a:pt x="272" y="162"/>
                  <a:pt x="273" y="162"/>
                </a:cubicBezTo>
                <a:cubicBezTo>
                  <a:pt x="272" y="159"/>
                  <a:pt x="269" y="157"/>
                  <a:pt x="270" y="153"/>
                </a:cubicBezTo>
                <a:cubicBezTo>
                  <a:pt x="276" y="151"/>
                  <a:pt x="287" y="159"/>
                  <a:pt x="284" y="164"/>
                </a:cubicBezTo>
                <a:cubicBezTo>
                  <a:pt x="282" y="166"/>
                  <a:pt x="278" y="165"/>
                  <a:pt x="276" y="163"/>
                </a:cubicBezTo>
                <a:cubicBezTo>
                  <a:pt x="274" y="163"/>
                  <a:pt x="275" y="165"/>
                  <a:pt x="274" y="165"/>
                </a:cubicBezTo>
                <a:cubicBezTo>
                  <a:pt x="274" y="165"/>
                  <a:pt x="274" y="166"/>
                  <a:pt x="275" y="166"/>
                </a:cubicBezTo>
                <a:cubicBezTo>
                  <a:pt x="276" y="165"/>
                  <a:pt x="276" y="166"/>
                  <a:pt x="277" y="165"/>
                </a:cubicBezTo>
                <a:cubicBezTo>
                  <a:pt x="280" y="165"/>
                  <a:pt x="282" y="168"/>
                  <a:pt x="281" y="171"/>
                </a:cubicBezTo>
                <a:cubicBezTo>
                  <a:pt x="282" y="174"/>
                  <a:pt x="288" y="176"/>
                  <a:pt x="288" y="179"/>
                </a:cubicBezTo>
                <a:cubicBezTo>
                  <a:pt x="288" y="181"/>
                  <a:pt x="285" y="183"/>
                  <a:pt x="283" y="185"/>
                </a:cubicBezTo>
                <a:cubicBezTo>
                  <a:pt x="278" y="186"/>
                  <a:pt x="277" y="182"/>
                  <a:pt x="275" y="179"/>
                </a:cubicBezTo>
                <a:cubicBezTo>
                  <a:pt x="272" y="180"/>
                  <a:pt x="272" y="182"/>
                  <a:pt x="270" y="182"/>
                </a:cubicBezTo>
                <a:cubicBezTo>
                  <a:pt x="266" y="181"/>
                  <a:pt x="267" y="177"/>
                  <a:pt x="269" y="175"/>
                </a:cubicBezTo>
                <a:cubicBezTo>
                  <a:pt x="267" y="174"/>
                  <a:pt x="266" y="173"/>
                  <a:pt x="265" y="172"/>
                </a:cubicBezTo>
                <a:cubicBezTo>
                  <a:pt x="257" y="176"/>
                  <a:pt x="251" y="180"/>
                  <a:pt x="243" y="185"/>
                </a:cubicBezTo>
                <a:cubicBezTo>
                  <a:pt x="243" y="189"/>
                  <a:pt x="244" y="193"/>
                  <a:pt x="248" y="195"/>
                </a:cubicBezTo>
                <a:cubicBezTo>
                  <a:pt x="248" y="198"/>
                  <a:pt x="251" y="199"/>
                  <a:pt x="252" y="201"/>
                </a:cubicBezTo>
                <a:cubicBezTo>
                  <a:pt x="256" y="201"/>
                  <a:pt x="258" y="203"/>
                  <a:pt x="259" y="207"/>
                </a:cubicBezTo>
                <a:cubicBezTo>
                  <a:pt x="260" y="204"/>
                  <a:pt x="265" y="205"/>
                  <a:pt x="267" y="206"/>
                </a:cubicBezTo>
                <a:cubicBezTo>
                  <a:pt x="269" y="206"/>
                  <a:pt x="270" y="203"/>
                  <a:pt x="272" y="202"/>
                </a:cubicBezTo>
                <a:cubicBezTo>
                  <a:pt x="274" y="202"/>
                  <a:pt x="273" y="204"/>
                  <a:pt x="275" y="204"/>
                </a:cubicBezTo>
                <a:cubicBezTo>
                  <a:pt x="277" y="204"/>
                  <a:pt x="279" y="200"/>
                  <a:pt x="282" y="202"/>
                </a:cubicBezTo>
                <a:cubicBezTo>
                  <a:pt x="284" y="203"/>
                  <a:pt x="285" y="207"/>
                  <a:pt x="284" y="210"/>
                </a:cubicBezTo>
                <a:close/>
                <a:moveTo>
                  <a:pt x="150" y="78"/>
                </a:moveTo>
                <a:cubicBezTo>
                  <a:pt x="150" y="76"/>
                  <a:pt x="150" y="76"/>
                  <a:pt x="148" y="75"/>
                </a:cubicBezTo>
                <a:cubicBezTo>
                  <a:pt x="147" y="79"/>
                  <a:pt x="142" y="76"/>
                  <a:pt x="141" y="73"/>
                </a:cubicBezTo>
                <a:cubicBezTo>
                  <a:pt x="140" y="73"/>
                  <a:pt x="139" y="74"/>
                  <a:pt x="139" y="75"/>
                </a:cubicBezTo>
                <a:cubicBezTo>
                  <a:pt x="140" y="76"/>
                  <a:pt x="145" y="80"/>
                  <a:pt x="150" y="78"/>
                </a:cubicBezTo>
                <a:close/>
                <a:moveTo>
                  <a:pt x="46" y="9"/>
                </a:moveTo>
                <a:cubicBezTo>
                  <a:pt x="42" y="18"/>
                  <a:pt x="37" y="25"/>
                  <a:pt x="29" y="29"/>
                </a:cubicBezTo>
                <a:cubicBezTo>
                  <a:pt x="30" y="30"/>
                  <a:pt x="28" y="30"/>
                  <a:pt x="28" y="31"/>
                </a:cubicBezTo>
                <a:cubicBezTo>
                  <a:pt x="29" y="32"/>
                  <a:pt x="30" y="31"/>
                  <a:pt x="31" y="31"/>
                </a:cubicBezTo>
                <a:cubicBezTo>
                  <a:pt x="40" y="26"/>
                  <a:pt x="50" y="18"/>
                  <a:pt x="50" y="6"/>
                </a:cubicBezTo>
                <a:cubicBezTo>
                  <a:pt x="50" y="6"/>
                  <a:pt x="50" y="5"/>
                  <a:pt x="50" y="5"/>
                </a:cubicBezTo>
                <a:cubicBezTo>
                  <a:pt x="50" y="4"/>
                  <a:pt x="49" y="3"/>
                  <a:pt x="48" y="3"/>
                </a:cubicBezTo>
                <a:cubicBezTo>
                  <a:pt x="48" y="5"/>
                  <a:pt x="45" y="7"/>
                  <a:pt x="46" y="9"/>
                </a:cubicBezTo>
                <a:close/>
                <a:moveTo>
                  <a:pt x="26" y="28"/>
                </a:moveTo>
                <a:cubicBezTo>
                  <a:pt x="35" y="23"/>
                  <a:pt x="42" y="15"/>
                  <a:pt x="44" y="5"/>
                </a:cubicBezTo>
                <a:cubicBezTo>
                  <a:pt x="34" y="8"/>
                  <a:pt x="29" y="18"/>
                  <a:pt x="26" y="28"/>
                </a:cubicBezTo>
                <a:close/>
                <a:moveTo>
                  <a:pt x="33" y="33"/>
                </a:moveTo>
                <a:cubicBezTo>
                  <a:pt x="38" y="38"/>
                  <a:pt x="43" y="41"/>
                  <a:pt x="48" y="46"/>
                </a:cubicBezTo>
                <a:cubicBezTo>
                  <a:pt x="56" y="52"/>
                  <a:pt x="63" y="60"/>
                  <a:pt x="71" y="65"/>
                </a:cubicBezTo>
                <a:cubicBezTo>
                  <a:pt x="80" y="60"/>
                  <a:pt x="88" y="54"/>
                  <a:pt x="89" y="42"/>
                </a:cubicBezTo>
                <a:cubicBezTo>
                  <a:pt x="78" y="30"/>
                  <a:pt x="66" y="18"/>
                  <a:pt x="52" y="9"/>
                </a:cubicBezTo>
                <a:cubicBezTo>
                  <a:pt x="49" y="20"/>
                  <a:pt x="42" y="28"/>
                  <a:pt x="33" y="33"/>
                </a:cubicBezTo>
                <a:close/>
                <a:moveTo>
                  <a:pt x="72" y="67"/>
                </a:moveTo>
                <a:cubicBezTo>
                  <a:pt x="87" y="81"/>
                  <a:pt x="104" y="92"/>
                  <a:pt x="119" y="105"/>
                </a:cubicBezTo>
                <a:cubicBezTo>
                  <a:pt x="121" y="104"/>
                  <a:pt x="124" y="103"/>
                  <a:pt x="125" y="102"/>
                </a:cubicBezTo>
                <a:cubicBezTo>
                  <a:pt x="127" y="100"/>
                  <a:pt x="132" y="96"/>
                  <a:pt x="132" y="94"/>
                </a:cubicBezTo>
                <a:cubicBezTo>
                  <a:pt x="133" y="93"/>
                  <a:pt x="132" y="92"/>
                  <a:pt x="132" y="92"/>
                </a:cubicBezTo>
                <a:cubicBezTo>
                  <a:pt x="133" y="90"/>
                  <a:pt x="135" y="88"/>
                  <a:pt x="136" y="85"/>
                </a:cubicBezTo>
                <a:cubicBezTo>
                  <a:pt x="134" y="80"/>
                  <a:pt x="129" y="78"/>
                  <a:pt x="126" y="73"/>
                </a:cubicBezTo>
                <a:cubicBezTo>
                  <a:pt x="124" y="72"/>
                  <a:pt x="124" y="71"/>
                  <a:pt x="122" y="70"/>
                </a:cubicBezTo>
                <a:cubicBezTo>
                  <a:pt x="118" y="67"/>
                  <a:pt x="116" y="63"/>
                  <a:pt x="112" y="61"/>
                </a:cubicBezTo>
                <a:cubicBezTo>
                  <a:pt x="106" y="54"/>
                  <a:pt x="100" y="48"/>
                  <a:pt x="92" y="44"/>
                </a:cubicBezTo>
                <a:cubicBezTo>
                  <a:pt x="89" y="55"/>
                  <a:pt x="83" y="63"/>
                  <a:pt x="72" y="67"/>
                </a:cubicBezTo>
                <a:close/>
                <a:moveTo>
                  <a:pt x="141" y="84"/>
                </a:moveTo>
                <a:cubicBezTo>
                  <a:pt x="143" y="83"/>
                  <a:pt x="142" y="82"/>
                  <a:pt x="143" y="80"/>
                </a:cubicBezTo>
                <a:cubicBezTo>
                  <a:pt x="142" y="80"/>
                  <a:pt x="142" y="79"/>
                  <a:pt x="141" y="80"/>
                </a:cubicBezTo>
                <a:cubicBezTo>
                  <a:pt x="141" y="81"/>
                  <a:pt x="141" y="83"/>
                  <a:pt x="141" y="84"/>
                </a:cubicBezTo>
                <a:close/>
                <a:moveTo>
                  <a:pt x="151" y="134"/>
                </a:moveTo>
                <a:cubicBezTo>
                  <a:pt x="155" y="134"/>
                  <a:pt x="159" y="134"/>
                  <a:pt x="161" y="132"/>
                </a:cubicBezTo>
                <a:cubicBezTo>
                  <a:pt x="163" y="131"/>
                  <a:pt x="167" y="127"/>
                  <a:pt x="168" y="124"/>
                </a:cubicBezTo>
                <a:cubicBezTo>
                  <a:pt x="169" y="123"/>
                  <a:pt x="171" y="118"/>
                  <a:pt x="170" y="115"/>
                </a:cubicBezTo>
                <a:cubicBezTo>
                  <a:pt x="169" y="113"/>
                  <a:pt x="164" y="111"/>
                  <a:pt x="162" y="108"/>
                </a:cubicBezTo>
                <a:cubicBezTo>
                  <a:pt x="161" y="108"/>
                  <a:pt x="161" y="107"/>
                  <a:pt x="160" y="106"/>
                </a:cubicBezTo>
                <a:cubicBezTo>
                  <a:pt x="159" y="106"/>
                  <a:pt x="159" y="105"/>
                  <a:pt x="158" y="105"/>
                </a:cubicBezTo>
                <a:cubicBezTo>
                  <a:pt x="155" y="102"/>
                  <a:pt x="150" y="97"/>
                  <a:pt x="147" y="95"/>
                </a:cubicBezTo>
                <a:cubicBezTo>
                  <a:pt x="144" y="104"/>
                  <a:pt x="137" y="111"/>
                  <a:pt x="128" y="114"/>
                </a:cubicBezTo>
                <a:cubicBezTo>
                  <a:pt x="136" y="121"/>
                  <a:pt x="142" y="129"/>
                  <a:pt x="151" y="134"/>
                </a:cubicBezTo>
                <a:close/>
                <a:moveTo>
                  <a:pt x="134" y="99"/>
                </a:moveTo>
                <a:cubicBezTo>
                  <a:pt x="133" y="99"/>
                  <a:pt x="133" y="100"/>
                  <a:pt x="132" y="100"/>
                </a:cubicBezTo>
                <a:cubicBezTo>
                  <a:pt x="133" y="99"/>
                  <a:pt x="134" y="99"/>
                  <a:pt x="133" y="98"/>
                </a:cubicBezTo>
                <a:cubicBezTo>
                  <a:pt x="131" y="100"/>
                  <a:pt x="129" y="102"/>
                  <a:pt x="127" y="104"/>
                </a:cubicBezTo>
                <a:cubicBezTo>
                  <a:pt x="127" y="105"/>
                  <a:pt x="127" y="105"/>
                  <a:pt x="126" y="105"/>
                </a:cubicBezTo>
                <a:cubicBezTo>
                  <a:pt x="128" y="106"/>
                  <a:pt x="128" y="105"/>
                  <a:pt x="127" y="106"/>
                </a:cubicBezTo>
                <a:cubicBezTo>
                  <a:pt x="127" y="107"/>
                  <a:pt x="128" y="105"/>
                  <a:pt x="128" y="106"/>
                </a:cubicBezTo>
                <a:cubicBezTo>
                  <a:pt x="127" y="108"/>
                  <a:pt x="130" y="108"/>
                  <a:pt x="131" y="108"/>
                </a:cubicBezTo>
                <a:cubicBezTo>
                  <a:pt x="130" y="108"/>
                  <a:pt x="131" y="109"/>
                  <a:pt x="130" y="109"/>
                </a:cubicBezTo>
                <a:cubicBezTo>
                  <a:pt x="128" y="110"/>
                  <a:pt x="128" y="110"/>
                  <a:pt x="130" y="109"/>
                </a:cubicBezTo>
                <a:cubicBezTo>
                  <a:pt x="132" y="109"/>
                  <a:pt x="134" y="108"/>
                  <a:pt x="135" y="107"/>
                </a:cubicBezTo>
                <a:cubicBezTo>
                  <a:pt x="136" y="106"/>
                  <a:pt x="137" y="105"/>
                  <a:pt x="138" y="104"/>
                </a:cubicBezTo>
                <a:cubicBezTo>
                  <a:pt x="137" y="104"/>
                  <a:pt x="137" y="105"/>
                  <a:pt x="136" y="105"/>
                </a:cubicBezTo>
                <a:cubicBezTo>
                  <a:pt x="137" y="104"/>
                  <a:pt x="136" y="104"/>
                  <a:pt x="136" y="103"/>
                </a:cubicBezTo>
                <a:cubicBezTo>
                  <a:pt x="137" y="103"/>
                  <a:pt x="136" y="103"/>
                  <a:pt x="136" y="103"/>
                </a:cubicBezTo>
                <a:cubicBezTo>
                  <a:pt x="136" y="102"/>
                  <a:pt x="135" y="101"/>
                  <a:pt x="136" y="101"/>
                </a:cubicBezTo>
                <a:cubicBezTo>
                  <a:pt x="135" y="101"/>
                  <a:pt x="132" y="101"/>
                  <a:pt x="132" y="100"/>
                </a:cubicBezTo>
                <a:cubicBezTo>
                  <a:pt x="133" y="100"/>
                  <a:pt x="134" y="99"/>
                  <a:pt x="134" y="99"/>
                </a:cubicBezTo>
                <a:close/>
                <a:moveTo>
                  <a:pt x="172" y="107"/>
                </a:moveTo>
                <a:cubicBezTo>
                  <a:pt x="173" y="109"/>
                  <a:pt x="176" y="111"/>
                  <a:pt x="178" y="109"/>
                </a:cubicBezTo>
                <a:cubicBezTo>
                  <a:pt x="175" y="109"/>
                  <a:pt x="174" y="107"/>
                  <a:pt x="173" y="105"/>
                </a:cubicBezTo>
                <a:cubicBezTo>
                  <a:pt x="173" y="106"/>
                  <a:pt x="172" y="106"/>
                  <a:pt x="172" y="107"/>
                </a:cubicBezTo>
                <a:close/>
                <a:moveTo>
                  <a:pt x="179" y="107"/>
                </a:moveTo>
                <a:cubicBezTo>
                  <a:pt x="179" y="105"/>
                  <a:pt x="177" y="105"/>
                  <a:pt x="176" y="105"/>
                </a:cubicBezTo>
                <a:cubicBezTo>
                  <a:pt x="177" y="106"/>
                  <a:pt x="177" y="107"/>
                  <a:pt x="179" y="107"/>
                </a:cubicBezTo>
                <a:close/>
                <a:moveTo>
                  <a:pt x="112" y="114"/>
                </a:moveTo>
                <a:cubicBezTo>
                  <a:pt x="112" y="115"/>
                  <a:pt x="114" y="117"/>
                  <a:pt x="116" y="118"/>
                </a:cubicBezTo>
                <a:cubicBezTo>
                  <a:pt x="126" y="125"/>
                  <a:pt x="136" y="135"/>
                  <a:pt x="146" y="140"/>
                </a:cubicBezTo>
                <a:cubicBezTo>
                  <a:pt x="147" y="139"/>
                  <a:pt x="148" y="138"/>
                  <a:pt x="149" y="137"/>
                </a:cubicBezTo>
                <a:cubicBezTo>
                  <a:pt x="148" y="136"/>
                  <a:pt x="148" y="135"/>
                  <a:pt x="148" y="135"/>
                </a:cubicBezTo>
                <a:cubicBezTo>
                  <a:pt x="143" y="138"/>
                  <a:pt x="141" y="134"/>
                  <a:pt x="138" y="131"/>
                </a:cubicBezTo>
                <a:cubicBezTo>
                  <a:pt x="133" y="127"/>
                  <a:pt x="127" y="123"/>
                  <a:pt x="123" y="119"/>
                </a:cubicBezTo>
                <a:cubicBezTo>
                  <a:pt x="121" y="119"/>
                  <a:pt x="118" y="116"/>
                  <a:pt x="117" y="114"/>
                </a:cubicBezTo>
                <a:cubicBezTo>
                  <a:pt x="117" y="113"/>
                  <a:pt x="119" y="113"/>
                  <a:pt x="118" y="111"/>
                </a:cubicBezTo>
                <a:cubicBezTo>
                  <a:pt x="118" y="110"/>
                  <a:pt x="116" y="108"/>
                  <a:pt x="114" y="107"/>
                </a:cubicBezTo>
                <a:cubicBezTo>
                  <a:pt x="114" y="110"/>
                  <a:pt x="111" y="111"/>
                  <a:pt x="112" y="114"/>
                </a:cubicBezTo>
                <a:close/>
                <a:moveTo>
                  <a:pt x="179" y="109"/>
                </a:moveTo>
                <a:cubicBezTo>
                  <a:pt x="179" y="111"/>
                  <a:pt x="180" y="110"/>
                  <a:pt x="182" y="110"/>
                </a:cubicBezTo>
                <a:cubicBezTo>
                  <a:pt x="182" y="109"/>
                  <a:pt x="182" y="108"/>
                  <a:pt x="181" y="108"/>
                </a:cubicBezTo>
                <a:cubicBezTo>
                  <a:pt x="181" y="109"/>
                  <a:pt x="180" y="109"/>
                  <a:pt x="179" y="109"/>
                </a:cubicBezTo>
                <a:close/>
                <a:moveTo>
                  <a:pt x="122" y="113"/>
                </a:moveTo>
                <a:cubicBezTo>
                  <a:pt x="122" y="114"/>
                  <a:pt x="121" y="114"/>
                  <a:pt x="120" y="113"/>
                </a:cubicBezTo>
                <a:cubicBezTo>
                  <a:pt x="126" y="120"/>
                  <a:pt x="135" y="125"/>
                  <a:pt x="141" y="131"/>
                </a:cubicBezTo>
                <a:cubicBezTo>
                  <a:pt x="143" y="131"/>
                  <a:pt x="144" y="134"/>
                  <a:pt x="145" y="133"/>
                </a:cubicBezTo>
                <a:cubicBezTo>
                  <a:pt x="137" y="126"/>
                  <a:pt x="131" y="119"/>
                  <a:pt x="122" y="113"/>
                </a:cubicBezTo>
                <a:close/>
                <a:moveTo>
                  <a:pt x="116" y="122"/>
                </a:moveTo>
                <a:cubicBezTo>
                  <a:pt x="112" y="124"/>
                  <a:pt x="109" y="132"/>
                  <a:pt x="111" y="137"/>
                </a:cubicBezTo>
                <a:cubicBezTo>
                  <a:pt x="111" y="130"/>
                  <a:pt x="115" y="126"/>
                  <a:pt x="118" y="123"/>
                </a:cubicBezTo>
                <a:cubicBezTo>
                  <a:pt x="117" y="122"/>
                  <a:pt x="117" y="122"/>
                  <a:pt x="116" y="122"/>
                </a:cubicBezTo>
                <a:close/>
                <a:moveTo>
                  <a:pt x="150" y="182"/>
                </a:moveTo>
                <a:cubicBezTo>
                  <a:pt x="148" y="179"/>
                  <a:pt x="148" y="173"/>
                  <a:pt x="145" y="169"/>
                </a:cubicBezTo>
                <a:cubicBezTo>
                  <a:pt x="141" y="166"/>
                  <a:pt x="135" y="168"/>
                  <a:pt x="132" y="163"/>
                </a:cubicBezTo>
                <a:cubicBezTo>
                  <a:pt x="130" y="160"/>
                  <a:pt x="130" y="153"/>
                  <a:pt x="130" y="150"/>
                </a:cubicBezTo>
                <a:cubicBezTo>
                  <a:pt x="135" y="148"/>
                  <a:pt x="140" y="144"/>
                  <a:pt x="139" y="138"/>
                </a:cubicBezTo>
                <a:cubicBezTo>
                  <a:pt x="137" y="138"/>
                  <a:pt x="136" y="136"/>
                  <a:pt x="134" y="136"/>
                </a:cubicBezTo>
                <a:cubicBezTo>
                  <a:pt x="137" y="145"/>
                  <a:pt x="124" y="147"/>
                  <a:pt x="121" y="140"/>
                </a:cubicBezTo>
                <a:cubicBezTo>
                  <a:pt x="120" y="135"/>
                  <a:pt x="123" y="132"/>
                  <a:pt x="127" y="131"/>
                </a:cubicBezTo>
                <a:cubicBezTo>
                  <a:pt x="125" y="129"/>
                  <a:pt x="122" y="127"/>
                  <a:pt x="119" y="125"/>
                </a:cubicBezTo>
                <a:cubicBezTo>
                  <a:pt x="113" y="129"/>
                  <a:pt x="111" y="140"/>
                  <a:pt x="117" y="145"/>
                </a:cubicBezTo>
                <a:cubicBezTo>
                  <a:pt x="115" y="151"/>
                  <a:pt x="115" y="164"/>
                  <a:pt x="110" y="167"/>
                </a:cubicBezTo>
                <a:cubicBezTo>
                  <a:pt x="108" y="168"/>
                  <a:pt x="104" y="168"/>
                  <a:pt x="102" y="168"/>
                </a:cubicBezTo>
                <a:cubicBezTo>
                  <a:pt x="101" y="169"/>
                  <a:pt x="100" y="169"/>
                  <a:pt x="100" y="170"/>
                </a:cubicBezTo>
                <a:cubicBezTo>
                  <a:pt x="96" y="171"/>
                  <a:pt x="93" y="170"/>
                  <a:pt x="90" y="172"/>
                </a:cubicBezTo>
                <a:cubicBezTo>
                  <a:pt x="88" y="174"/>
                  <a:pt x="87" y="177"/>
                  <a:pt x="86" y="180"/>
                </a:cubicBezTo>
                <a:cubicBezTo>
                  <a:pt x="92" y="180"/>
                  <a:pt x="98" y="184"/>
                  <a:pt x="104" y="182"/>
                </a:cubicBezTo>
                <a:cubicBezTo>
                  <a:pt x="105" y="179"/>
                  <a:pt x="107" y="176"/>
                  <a:pt x="111" y="174"/>
                </a:cubicBezTo>
                <a:cubicBezTo>
                  <a:pt x="114" y="173"/>
                  <a:pt x="122" y="173"/>
                  <a:pt x="126" y="174"/>
                </a:cubicBezTo>
                <a:cubicBezTo>
                  <a:pt x="131" y="175"/>
                  <a:pt x="132" y="179"/>
                  <a:pt x="134" y="182"/>
                </a:cubicBezTo>
                <a:cubicBezTo>
                  <a:pt x="140" y="183"/>
                  <a:pt x="146" y="182"/>
                  <a:pt x="151" y="183"/>
                </a:cubicBezTo>
                <a:cubicBezTo>
                  <a:pt x="151" y="182"/>
                  <a:pt x="151" y="182"/>
                  <a:pt x="151" y="182"/>
                </a:cubicBezTo>
                <a:cubicBezTo>
                  <a:pt x="151" y="182"/>
                  <a:pt x="150" y="182"/>
                  <a:pt x="150" y="182"/>
                </a:cubicBezTo>
                <a:close/>
                <a:moveTo>
                  <a:pt x="163" y="145"/>
                </a:moveTo>
                <a:cubicBezTo>
                  <a:pt x="165" y="149"/>
                  <a:pt x="170" y="152"/>
                  <a:pt x="174" y="155"/>
                </a:cubicBezTo>
                <a:cubicBezTo>
                  <a:pt x="177" y="158"/>
                  <a:pt x="180" y="160"/>
                  <a:pt x="183" y="163"/>
                </a:cubicBezTo>
                <a:cubicBezTo>
                  <a:pt x="184" y="164"/>
                  <a:pt x="185" y="165"/>
                  <a:pt x="186" y="166"/>
                </a:cubicBezTo>
                <a:cubicBezTo>
                  <a:pt x="187" y="167"/>
                  <a:pt x="189" y="167"/>
                  <a:pt x="190" y="168"/>
                </a:cubicBezTo>
                <a:cubicBezTo>
                  <a:pt x="193" y="170"/>
                  <a:pt x="195" y="173"/>
                  <a:pt x="197" y="175"/>
                </a:cubicBezTo>
                <a:cubicBezTo>
                  <a:pt x="203" y="180"/>
                  <a:pt x="207" y="183"/>
                  <a:pt x="213" y="188"/>
                </a:cubicBezTo>
                <a:cubicBezTo>
                  <a:pt x="215" y="189"/>
                  <a:pt x="219" y="193"/>
                  <a:pt x="221" y="193"/>
                </a:cubicBezTo>
                <a:cubicBezTo>
                  <a:pt x="222" y="193"/>
                  <a:pt x="223" y="192"/>
                  <a:pt x="225" y="190"/>
                </a:cubicBezTo>
                <a:cubicBezTo>
                  <a:pt x="228" y="188"/>
                  <a:pt x="231" y="185"/>
                  <a:pt x="232" y="182"/>
                </a:cubicBezTo>
                <a:cubicBezTo>
                  <a:pt x="232" y="180"/>
                  <a:pt x="232" y="179"/>
                  <a:pt x="233" y="178"/>
                </a:cubicBezTo>
                <a:cubicBezTo>
                  <a:pt x="216" y="159"/>
                  <a:pt x="196" y="144"/>
                  <a:pt x="179" y="126"/>
                </a:cubicBezTo>
                <a:cubicBezTo>
                  <a:pt x="175" y="134"/>
                  <a:pt x="171" y="141"/>
                  <a:pt x="163" y="145"/>
                </a:cubicBezTo>
                <a:close/>
                <a:moveTo>
                  <a:pt x="164" y="140"/>
                </a:moveTo>
                <a:cubicBezTo>
                  <a:pt x="164" y="140"/>
                  <a:pt x="164" y="140"/>
                  <a:pt x="164" y="140"/>
                </a:cubicBezTo>
                <a:cubicBezTo>
                  <a:pt x="166" y="139"/>
                  <a:pt x="169" y="137"/>
                  <a:pt x="170" y="134"/>
                </a:cubicBezTo>
                <a:cubicBezTo>
                  <a:pt x="169" y="133"/>
                  <a:pt x="169" y="135"/>
                  <a:pt x="168" y="135"/>
                </a:cubicBezTo>
                <a:cubicBezTo>
                  <a:pt x="167" y="134"/>
                  <a:pt x="167" y="132"/>
                  <a:pt x="167" y="131"/>
                </a:cubicBezTo>
                <a:cubicBezTo>
                  <a:pt x="165" y="134"/>
                  <a:pt x="161" y="135"/>
                  <a:pt x="157" y="136"/>
                </a:cubicBezTo>
                <a:cubicBezTo>
                  <a:pt x="159" y="136"/>
                  <a:pt x="159" y="137"/>
                  <a:pt x="160" y="137"/>
                </a:cubicBezTo>
                <a:cubicBezTo>
                  <a:pt x="160" y="137"/>
                  <a:pt x="160" y="137"/>
                  <a:pt x="160" y="138"/>
                </a:cubicBezTo>
                <a:cubicBezTo>
                  <a:pt x="161" y="137"/>
                  <a:pt x="162" y="140"/>
                  <a:pt x="163" y="139"/>
                </a:cubicBezTo>
                <a:cubicBezTo>
                  <a:pt x="164" y="140"/>
                  <a:pt x="164" y="140"/>
                  <a:pt x="164" y="140"/>
                </a:cubicBezTo>
                <a:close/>
                <a:moveTo>
                  <a:pt x="132" y="138"/>
                </a:moveTo>
                <a:cubicBezTo>
                  <a:pt x="132" y="134"/>
                  <a:pt x="126" y="131"/>
                  <a:pt x="123" y="136"/>
                </a:cubicBezTo>
                <a:cubicBezTo>
                  <a:pt x="122" y="143"/>
                  <a:pt x="132" y="144"/>
                  <a:pt x="132" y="138"/>
                </a:cubicBezTo>
                <a:close/>
                <a:moveTo>
                  <a:pt x="150" y="151"/>
                </a:moveTo>
                <a:cubicBezTo>
                  <a:pt x="158" y="151"/>
                  <a:pt x="165" y="154"/>
                  <a:pt x="170" y="154"/>
                </a:cubicBezTo>
                <a:cubicBezTo>
                  <a:pt x="166" y="152"/>
                  <a:pt x="163" y="148"/>
                  <a:pt x="159" y="146"/>
                </a:cubicBezTo>
                <a:cubicBezTo>
                  <a:pt x="157" y="146"/>
                  <a:pt x="157" y="146"/>
                  <a:pt x="154" y="146"/>
                </a:cubicBezTo>
                <a:cubicBezTo>
                  <a:pt x="153" y="144"/>
                  <a:pt x="151" y="143"/>
                  <a:pt x="149" y="141"/>
                </a:cubicBezTo>
                <a:cubicBezTo>
                  <a:pt x="147" y="144"/>
                  <a:pt x="144" y="143"/>
                  <a:pt x="142" y="141"/>
                </a:cubicBezTo>
                <a:cubicBezTo>
                  <a:pt x="145" y="144"/>
                  <a:pt x="148" y="147"/>
                  <a:pt x="150" y="151"/>
                </a:cubicBezTo>
                <a:close/>
                <a:moveTo>
                  <a:pt x="144" y="150"/>
                </a:moveTo>
                <a:cubicBezTo>
                  <a:pt x="145" y="150"/>
                  <a:pt x="147" y="151"/>
                  <a:pt x="147" y="150"/>
                </a:cubicBezTo>
                <a:cubicBezTo>
                  <a:pt x="145" y="148"/>
                  <a:pt x="144" y="145"/>
                  <a:pt x="141" y="143"/>
                </a:cubicBezTo>
                <a:cubicBezTo>
                  <a:pt x="139" y="147"/>
                  <a:pt x="145" y="148"/>
                  <a:pt x="144" y="150"/>
                </a:cubicBezTo>
                <a:close/>
                <a:moveTo>
                  <a:pt x="244" y="156"/>
                </a:moveTo>
                <a:cubicBezTo>
                  <a:pt x="246" y="157"/>
                  <a:pt x="248" y="154"/>
                  <a:pt x="248" y="152"/>
                </a:cubicBezTo>
                <a:cubicBezTo>
                  <a:pt x="250" y="150"/>
                  <a:pt x="254" y="147"/>
                  <a:pt x="251" y="146"/>
                </a:cubicBezTo>
                <a:cubicBezTo>
                  <a:pt x="248" y="148"/>
                  <a:pt x="243" y="151"/>
                  <a:pt x="244" y="156"/>
                </a:cubicBezTo>
                <a:close/>
                <a:moveTo>
                  <a:pt x="254" y="150"/>
                </a:moveTo>
                <a:cubicBezTo>
                  <a:pt x="252" y="152"/>
                  <a:pt x="251" y="154"/>
                  <a:pt x="250" y="156"/>
                </a:cubicBezTo>
                <a:cubicBezTo>
                  <a:pt x="253" y="155"/>
                  <a:pt x="254" y="151"/>
                  <a:pt x="256" y="148"/>
                </a:cubicBezTo>
                <a:cubicBezTo>
                  <a:pt x="256" y="147"/>
                  <a:pt x="256" y="146"/>
                  <a:pt x="255" y="146"/>
                </a:cubicBezTo>
                <a:cubicBezTo>
                  <a:pt x="255" y="148"/>
                  <a:pt x="254" y="148"/>
                  <a:pt x="254" y="150"/>
                </a:cubicBezTo>
                <a:close/>
                <a:moveTo>
                  <a:pt x="139" y="146"/>
                </a:moveTo>
                <a:cubicBezTo>
                  <a:pt x="138" y="148"/>
                  <a:pt x="137" y="149"/>
                  <a:pt x="136" y="150"/>
                </a:cubicBezTo>
                <a:cubicBezTo>
                  <a:pt x="137" y="149"/>
                  <a:pt x="140" y="150"/>
                  <a:pt x="142" y="150"/>
                </a:cubicBezTo>
                <a:cubicBezTo>
                  <a:pt x="142" y="149"/>
                  <a:pt x="141" y="147"/>
                  <a:pt x="139" y="146"/>
                </a:cubicBezTo>
                <a:close/>
                <a:moveTo>
                  <a:pt x="98" y="151"/>
                </a:moveTo>
                <a:cubicBezTo>
                  <a:pt x="98" y="152"/>
                  <a:pt x="101" y="151"/>
                  <a:pt x="102" y="151"/>
                </a:cubicBezTo>
                <a:cubicBezTo>
                  <a:pt x="102" y="147"/>
                  <a:pt x="97" y="148"/>
                  <a:pt x="98" y="151"/>
                </a:cubicBezTo>
                <a:close/>
                <a:moveTo>
                  <a:pt x="191" y="174"/>
                </a:moveTo>
                <a:cubicBezTo>
                  <a:pt x="189" y="170"/>
                  <a:pt x="185" y="168"/>
                  <a:pt x="182" y="165"/>
                </a:cubicBezTo>
                <a:cubicBezTo>
                  <a:pt x="179" y="164"/>
                  <a:pt x="177" y="162"/>
                  <a:pt x="174" y="161"/>
                </a:cubicBezTo>
                <a:cubicBezTo>
                  <a:pt x="170" y="158"/>
                  <a:pt x="164" y="155"/>
                  <a:pt x="158" y="154"/>
                </a:cubicBezTo>
                <a:cubicBezTo>
                  <a:pt x="155" y="153"/>
                  <a:pt x="152" y="154"/>
                  <a:pt x="149" y="153"/>
                </a:cubicBezTo>
                <a:cubicBezTo>
                  <a:pt x="145" y="153"/>
                  <a:pt x="142" y="152"/>
                  <a:pt x="138" y="152"/>
                </a:cubicBezTo>
                <a:cubicBezTo>
                  <a:pt x="137" y="152"/>
                  <a:pt x="133" y="152"/>
                  <a:pt x="133" y="154"/>
                </a:cubicBezTo>
                <a:cubicBezTo>
                  <a:pt x="145" y="154"/>
                  <a:pt x="160" y="155"/>
                  <a:pt x="170" y="160"/>
                </a:cubicBezTo>
                <a:cubicBezTo>
                  <a:pt x="171" y="160"/>
                  <a:pt x="171" y="161"/>
                  <a:pt x="172" y="161"/>
                </a:cubicBezTo>
                <a:cubicBezTo>
                  <a:pt x="174" y="162"/>
                  <a:pt x="176" y="163"/>
                  <a:pt x="178" y="164"/>
                </a:cubicBezTo>
                <a:cubicBezTo>
                  <a:pt x="181" y="166"/>
                  <a:pt x="183" y="168"/>
                  <a:pt x="185" y="170"/>
                </a:cubicBezTo>
                <a:cubicBezTo>
                  <a:pt x="186" y="171"/>
                  <a:pt x="188" y="171"/>
                  <a:pt x="189" y="172"/>
                </a:cubicBezTo>
                <a:cubicBezTo>
                  <a:pt x="191" y="174"/>
                  <a:pt x="192" y="179"/>
                  <a:pt x="196" y="180"/>
                </a:cubicBezTo>
                <a:cubicBezTo>
                  <a:pt x="195" y="177"/>
                  <a:pt x="194" y="175"/>
                  <a:pt x="191" y="174"/>
                </a:cubicBezTo>
                <a:close/>
                <a:moveTo>
                  <a:pt x="98" y="156"/>
                </a:moveTo>
                <a:cubicBezTo>
                  <a:pt x="99" y="157"/>
                  <a:pt x="102" y="156"/>
                  <a:pt x="102" y="156"/>
                </a:cubicBezTo>
                <a:cubicBezTo>
                  <a:pt x="103" y="153"/>
                  <a:pt x="101" y="153"/>
                  <a:pt x="98" y="153"/>
                </a:cubicBezTo>
                <a:cubicBezTo>
                  <a:pt x="98" y="154"/>
                  <a:pt x="98" y="154"/>
                  <a:pt x="98" y="156"/>
                </a:cubicBezTo>
                <a:close/>
                <a:moveTo>
                  <a:pt x="256" y="153"/>
                </a:moveTo>
                <a:cubicBezTo>
                  <a:pt x="255" y="155"/>
                  <a:pt x="254" y="156"/>
                  <a:pt x="252" y="158"/>
                </a:cubicBezTo>
                <a:cubicBezTo>
                  <a:pt x="254" y="159"/>
                  <a:pt x="256" y="162"/>
                  <a:pt x="259" y="162"/>
                </a:cubicBezTo>
                <a:cubicBezTo>
                  <a:pt x="260" y="161"/>
                  <a:pt x="261" y="159"/>
                  <a:pt x="262" y="158"/>
                </a:cubicBezTo>
                <a:cubicBezTo>
                  <a:pt x="260" y="156"/>
                  <a:pt x="259" y="154"/>
                  <a:pt x="256" y="153"/>
                </a:cubicBezTo>
                <a:close/>
                <a:moveTo>
                  <a:pt x="108" y="155"/>
                </a:moveTo>
                <a:cubicBezTo>
                  <a:pt x="110" y="156"/>
                  <a:pt x="113" y="156"/>
                  <a:pt x="113" y="154"/>
                </a:cubicBezTo>
                <a:cubicBezTo>
                  <a:pt x="110" y="153"/>
                  <a:pt x="108" y="154"/>
                  <a:pt x="105" y="154"/>
                </a:cubicBezTo>
                <a:cubicBezTo>
                  <a:pt x="105" y="155"/>
                  <a:pt x="105" y="155"/>
                  <a:pt x="105" y="156"/>
                </a:cubicBezTo>
                <a:cubicBezTo>
                  <a:pt x="106" y="156"/>
                  <a:pt x="108" y="156"/>
                  <a:pt x="107" y="155"/>
                </a:cubicBezTo>
                <a:cubicBezTo>
                  <a:pt x="108" y="155"/>
                  <a:pt x="109" y="157"/>
                  <a:pt x="108" y="155"/>
                </a:cubicBezTo>
                <a:close/>
                <a:moveTo>
                  <a:pt x="272" y="155"/>
                </a:moveTo>
                <a:cubicBezTo>
                  <a:pt x="274" y="159"/>
                  <a:pt x="276" y="162"/>
                  <a:pt x="281" y="163"/>
                </a:cubicBezTo>
                <a:cubicBezTo>
                  <a:pt x="281" y="162"/>
                  <a:pt x="281" y="161"/>
                  <a:pt x="282" y="160"/>
                </a:cubicBezTo>
                <a:cubicBezTo>
                  <a:pt x="282" y="160"/>
                  <a:pt x="281" y="160"/>
                  <a:pt x="281" y="159"/>
                </a:cubicBezTo>
                <a:cubicBezTo>
                  <a:pt x="280" y="160"/>
                  <a:pt x="280" y="161"/>
                  <a:pt x="278" y="162"/>
                </a:cubicBezTo>
                <a:cubicBezTo>
                  <a:pt x="277" y="161"/>
                  <a:pt x="276" y="159"/>
                  <a:pt x="275" y="158"/>
                </a:cubicBezTo>
                <a:cubicBezTo>
                  <a:pt x="275" y="157"/>
                  <a:pt x="276" y="157"/>
                  <a:pt x="277" y="156"/>
                </a:cubicBezTo>
                <a:cubicBezTo>
                  <a:pt x="275" y="156"/>
                  <a:pt x="273" y="154"/>
                  <a:pt x="272" y="155"/>
                </a:cubicBezTo>
                <a:close/>
                <a:moveTo>
                  <a:pt x="279" y="158"/>
                </a:moveTo>
                <a:cubicBezTo>
                  <a:pt x="278" y="158"/>
                  <a:pt x="278" y="157"/>
                  <a:pt x="277" y="157"/>
                </a:cubicBezTo>
                <a:cubicBezTo>
                  <a:pt x="277" y="157"/>
                  <a:pt x="278" y="159"/>
                  <a:pt x="279" y="158"/>
                </a:cubicBezTo>
                <a:close/>
                <a:moveTo>
                  <a:pt x="150" y="158"/>
                </a:moveTo>
                <a:cubicBezTo>
                  <a:pt x="160" y="169"/>
                  <a:pt x="169" y="181"/>
                  <a:pt x="179" y="193"/>
                </a:cubicBezTo>
                <a:cubicBezTo>
                  <a:pt x="182" y="198"/>
                  <a:pt x="185" y="204"/>
                  <a:pt x="189" y="206"/>
                </a:cubicBezTo>
                <a:cubicBezTo>
                  <a:pt x="184" y="199"/>
                  <a:pt x="179" y="192"/>
                  <a:pt x="174" y="185"/>
                </a:cubicBezTo>
                <a:cubicBezTo>
                  <a:pt x="172" y="183"/>
                  <a:pt x="170" y="181"/>
                  <a:pt x="169" y="178"/>
                </a:cubicBezTo>
                <a:cubicBezTo>
                  <a:pt x="164" y="173"/>
                  <a:pt x="160" y="167"/>
                  <a:pt x="156" y="162"/>
                </a:cubicBezTo>
                <a:cubicBezTo>
                  <a:pt x="154" y="160"/>
                  <a:pt x="152" y="158"/>
                  <a:pt x="150" y="157"/>
                </a:cubicBezTo>
                <a:cubicBezTo>
                  <a:pt x="150" y="157"/>
                  <a:pt x="150" y="157"/>
                  <a:pt x="150" y="157"/>
                </a:cubicBezTo>
                <a:cubicBezTo>
                  <a:pt x="150" y="157"/>
                  <a:pt x="150" y="158"/>
                  <a:pt x="150" y="158"/>
                </a:cubicBezTo>
                <a:close/>
                <a:moveTo>
                  <a:pt x="258" y="165"/>
                </a:moveTo>
                <a:cubicBezTo>
                  <a:pt x="258" y="166"/>
                  <a:pt x="259" y="166"/>
                  <a:pt x="258" y="167"/>
                </a:cubicBezTo>
                <a:cubicBezTo>
                  <a:pt x="262" y="166"/>
                  <a:pt x="265" y="164"/>
                  <a:pt x="265" y="160"/>
                </a:cubicBezTo>
                <a:cubicBezTo>
                  <a:pt x="266" y="160"/>
                  <a:pt x="266" y="159"/>
                  <a:pt x="267" y="159"/>
                </a:cubicBezTo>
                <a:cubicBezTo>
                  <a:pt x="267" y="158"/>
                  <a:pt x="266" y="158"/>
                  <a:pt x="266" y="157"/>
                </a:cubicBezTo>
                <a:cubicBezTo>
                  <a:pt x="264" y="160"/>
                  <a:pt x="261" y="163"/>
                  <a:pt x="258" y="165"/>
                </a:cubicBezTo>
                <a:close/>
                <a:moveTo>
                  <a:pt x="99" y="162"/>
                </a:moveTo>
                <a:cubicBezTo>
                  <a:pt x="99" y="162"/>
                  <a:pt x="99" y="162"/>
                  <a:pt x="99" y="162"/>
                </a:cubicBezTo>
                <a:cubicBezTo>
                  <a:pt x="99" y="161"/>
                  <a:pt x="100" y="162"/>
                  <a:pt x="101" y="162"/>
                </a:cubicBezTo>
                <a:cubicBezTo>
                  <a:pt x="101" y="160"/>
                  <a:pt x="102" y="160"/>
                  <a:pt x="102" y="158"/>
                </a:cubicBezTo>
                <a:cubicBezTo>
                  <a:pt x="100" y="158"/>
                  <a:pt x="99" y="158"/>
                  <a:pt x="98" y="157"/>
                </a:cubicBezTo>
                <a:cubicBezTo>
                  <a:pt x="97" y="160"/>
                  <a:pt x="100" y="161"/>
                  <a:pt x="99" y="162"/>
                </a:cubicBezTo>
                <a:close/>
                <a:moveTo>
                  <a:pt x="264" y="167"/>
                </a:moveTo>
                <a:cubicBezTo>
                  <a:pt x="266" y="170"/>
                  <a:pt x="269" y="171"/>
                  <a:pt x="272" y="173"/>
                </a:cubicBezTo>
                <a:cubicBezTo>
                  <a:pt x="272" y="172"/>
                  <a:pt x="274" y="171"/>
                  <a:pt x="274" y="169"/>
                </a:cubicBezTo>
                <a:cubicBezTo>
                  <a:pt x="272" y="166"/>
                  <a:pt x="270" y="165"/>
                  <a:pt x="267" y="163"/>
                </a:cubicBezTo>
                <a:cubicBezTo>
                  <a:pt x="266" y="164"/>
                  <a:pt x="264" y="165"/>
                  <a:pt x="264" y="167"/>
                </a:cubicBezTo>
                <a:close/>
                <a:moveTo>
                  <a:pt x="278" y="173"/>
                </a:moveTo>
                <a:cubicBezTo>
                  <a:pt x="278" y="174"/>
                  <a:pt x="279" y="172"/>
                  <a:pt x="278" y="173"/>
                </a:cubicBezTo>
                <a:cubicBezTo>
                  <a:pt x="278" y="172"/>
                  <a:pt x="280" y="169"/>
                  <a:pt x="278" y="169"/>
                </a:cubicBezTo>
                <a:cubicBezTo>
                  <a:pt x="276" y="171"/>
                  <a:pt x="274" y="173"/>
                  <a:pt x="273" y="175"/>
                </a:cubicBezTo>
                <a:cubicBezTo>
                  <a:pt x="272" y="176"/>
                  <a:pt x="270" y="177"/>
                  <a:pt x="271" y="178"/>
                </a:cubicBezTo>
                <a:cubicBezTo>
                  <a:pt x="274" y="177"/>
                  <a:pt x="275" y="175"/>
                  <a:pt x="278" y="173"/>
                </a:cubicBezTo>
                <a:close/>
                <a:moveTo>
                  <a:pt x="257" y="171"/>
                </a:moveTo>
                <a:cubicBezTo>
                  <a:pt x="251" y="174"/>
                  <a:pt x="245" y="178"/>
                  <a:pt x="241" y="181"/>
                </a:cubicBezTo>
                <a:cubicBezTo>
                  <a:pt x="241" y="181"/>
                  <a:pt x="242" y="182"/>
                  <a:pt x="242" y="182"/>
                </a:cubicBezTo>
                <a:cubicBezTo>
                  <a:pt x="249" y="179"/>
                  <a:pt x="256" y="174"/>
                  <a:pt x="263" y="170"/>
                </a:cubicBezTo>
                <a:cubicBezTo>
                  <a:pt x="261" y="168"/>
                  <a:pt x="259" y="170"/>
                  <a:pt x="257" y="171"/>
                </a:cubicBezTo>
                <a:close/>
                <a:moveTo>
                  <a:pt x="281" y="182"/>
                </a:moveTo>
                <a:cubicBezTo>
                  <a:pt x="283" y="182"/>
                  <a:pt x="285" y="180"/>
                  <a:pt x="285" y="179"/>
                </a:cubicBezTo>
                <a:cubicBezTo>
                  <a:pt x="285" y="179"/>
                  <a:pt x="280" y="174"/>
                  <a:pt x="279" y="174"/>
                </a:cubicBezTo>
                <a:cubicBezTo>
                  <a:pt x="278" y="175"/>
                  <a:pt x="277" y="176"/>
                  <a:pt x="276" y="178"/>
                </a:cubicBezTo>
                <a:cubicBezTo>
                  <a:pt x="278" y="178"/>
                  <a:pt x="279" y="182"/>
                  <a:pt x="281" y="182"/>
                </a:cubicBezTo>
                <a:close/>
                <a:moveTo>
                  <a:pt x="119" y="176"/>
                </a:moveTo>
                <a:cubicBezTo>
                  <a:pt x="116" y="176"/>
                  <a:pt x="112" y="175"/>
                  <a:pt x="110" y="177"/>
                </a:cubicBezTo>
                <a:cubicBezTo>
                  <a:pt x="117" y="178"/>
                  <a:pt x="123" y="179"/>
                  <a:pt x="130" y="179"/>
                </a:cubicBezTo>
                <a:cubicBezTo>
                  <a:pt x="128" y="175"/>
                  <a:pt x="123" y="176"/>
                  <a:pt x="119" y="176"/>
                </a:cubicBezTo>
                <a:close/>
                <a:moveTo>
                  <a:pt x="110" y="180"/>
                </a:moveTo>
                <a:cubicBezTo>
                  <a:pt x="109" y="185"/>
                  <a:pt x="110" y="191"/>
                  <a:pt x="109" y="195"/>
                </a:cubicBezTo>
                <a:cubicBezTo>
                  <a:pt x="112" y="211"/>
                  <a:pt x="109" y="230"/>
                  <a:pt x="111" y="248"/>
                </a:cubicBezTo>
                <a:cubicBezTo>
                  <a:pt x="110" y="251"/>
                  <a:pt x="110" y="254"/>
                  <a:pt x="111" y="258"/>
                </a:cubicBezTo>
                <a:cubicBezTo>
                  <a:pt x="111" y="268"/>
                  <a:pt x="112" y="279"/>
                  <a:pt x="113" y="289"/>
                </a:cubicBezTo>
                <a:cubicBezTo>
                  <a:pt x="115" y="288"/>
                  <a:pt x="118" y="289"/>
                  <a:pt x="119" y="289"/>
                </a:cubicBezTo>
                <a:cubicBezTo>
                  <a:pt x="118" y="280"/>
                  <a:pt x="119" y="269"/>
                  <a:pt x="118" y="260"/>
                </a:cubicBezTo>
                <a:cubicBezTo>
                  <a:pt x="119" y="257"/>
                  <a:pt x="118" y="251"/>
                  <a:pt x="118" y="248"/>
                </a:cubicBezTo>
                <a:cubicBezTo>
                  <a:pt x="118" y="247"/>
                  <a:pt x="119" y="246"/>
                  <a:pt x="119" y="245"/>
                </a:cubicBezTo>
                <a:cubicBezTo>
                  <a:pt x="119" y="244"/>
                  <a:pt x="118" y="243"/>
                  <a:pt x="118" y="242"/>
                </a:cubicBezTo>
                <a:cubicBezTo>
                  <a:pt x="117" y="238"/>
                  <a:pt x="117" y="233"/>
                  <a:pt x="117" y="229"/>
                </a:cubicBezTo>
                <a:cubicBezTo>
                  <a:pt x="117" y="211"/>
                  <a:pt x="118" y="196"/>
                  <a:pt x="118" y="182"/>
                </a:cubicBezTo>
                <a:cubicBezTo>
                  <a:pt x="118" y="181"/>
                  <a:pt x="119" y="181"/>
                  <a:pt x="119" y="181"/>
                </a:cubicBezTo>
                <a:cubicBezTo>
                  <a:pt x="115" y="181"/>
                  <a:pt x="113" y="179"/>
                  <a:pt x="110" y="180"/>
                </a:cubicBezTo>
                <a:close/>
                <a:moveTo>
                  <a:pt x="121" y="182"/>
                </a:moveTo>
                <a:cubicBezTo>
                  <a:pt x="121" y="187"/>
                  <a:pt x="120" y="193"/>
                  <a:pt x="120" y="198"/>
                </a:cubicBezTo>
                <a:cubicBezTo>
                  <a:pt x="119" y="203"/>
                  <a:pt x="120" y="209"/>
                  <a:pt x="120" y="214"/>
                </a:cubicBezTo>
                <a:cubicBezTo>
                  <a:pt x="120" y="221"/>
                  <a:pt x="119" y="227"/>
                  <a:pt x="120" y="234"/>
                </a:cubicBezTo>
                <a:cubicBezTo>
                  <a:pt x="120" y="245"/>
                  <a:pt x="122" y="257"/>
                  <a:pt x="122" y="270"/>
                </a:cubicBezTo>
                <a:cubicBezTo>
                  <a:pt x="122" y="273"/>
                  <a:pt x="121" y="276"/>
                  <a:pt x="121" y="280"/>
                </a:cubicBezTo>
                <a:cubicBezTo>
                  <a:pt x="121" y="283"/>
                  <a:pt x="122" y="287"/>
                  <a:pt x="121" y="290"/>
                </a:cubicBezTo>
                <a:cubicBezTo>
                  <a:pt x="123" y="290"/>
                  <a:pt x="127" y="291"/>
                  <a:pt x="128" y="290"/>
                </a:cubicBezTo>
                <a:cubicBezTo>
                  <a:pt x="127" y="280"/>
                  <a:pt x="128" y="270"/>
                  <a:pt x="128" y="261"/>
                </a:cubicBezTo>
                <a:cubicBezTo>
                  <a:pt x="128" y="257"/>
                  <a:pt x="127" y="253"/>
                  <a:pt x="127" y="249"/>
                </a:cubicBezTo>
                <a:cubicBezTo>
                  <a:pt x="128" y="241"/>
                  <a:pt x="126" y="232"/>
                  <a:pt x="126" y="223"/>
                </a:cubicBezTo>
                <a:cubicBezTo>
                  <a:pt x="127" y="210"/>
                  <a:pt x="126" y="193"/>
                  <a:pt x="126" y="181"/>
                </a:cubicBezTo>
                <a:cubicBezTo>
                  <a:pt x="124" y="181"/>
                  <a:pt x="122" y="181"/>
                  <a:pt x="120" y="181"/>
                </a:cubicBezTo>
                <a:cubicBezTo>
                  <a:pt x="120" y="181"/>
                  <a:pt x="120" y="181"/>
                  <a:pt x="121" y="182"/>
                </a:cubicBezTo>
                <a:close/>
                <a:moveTo>
                  <a:pt x="103" y="185"/>
                </a:moveTo>
                <a:cubicBezTo>
                  <a:pt x="98" y="197"/>
                  <a:pt x="92" y="209"/>
                  <a:pt x="89" y="223"/>
                </a:cubicBezTo>
                <a:cubicBezTo>
                  <a:pt x="81" y="244"/>
                  <a:pt x="72" y="264"/>
                  <a:pt x="65" y="286"/>
                </a:cubicBezTo>
                <a:cubicBezTo>
                  <a:pt x="60" y="297"/>
                  <a:pt x="57" y="307"/>
                  <a:pt x="53" y="317"/>
                </a:cubicBezTo>
                <a:cubicBezTo>
                  <a:pt x="59" y="316"/>
                  <a:pt x="64" y="315"/>
                  <a:pt x="70" y="314"/>
                </a:cubicBezTo>
                <a:cubicBezTo>
                  <a:pt x="68" y="309"/>
                  <a:pt x="71" y="304"/>
                  <a:pt x="76" y="302"/>
                </a:cubicBezTo>
                <a:cubicBezTo>
                  <a:pt x="85" y="298"/>
                  <a:pt x="98" y="294"/>
                  <a:pt x="107" y="291"/>
                </a:cubicBezTo>
                <a:cubicBezTo>
                  <a:pt x="109" y="291"/>
                  <a:pt x="109" y="289"/>
                  <a:pt x="111" y="290"/>
                </a:cubicBezTo>
                <a:cubicBezTo>
                  <a:pt x="109" y="282"/>
                  <a:pt x="110" y="274"/>
                  <a:pt x="109" y="266"/>
                </a:cubicBezTo>
                <a:cubicBezTo>
                  <a:pt x="109" y="261"/>
                  <a:pt x="108" y="255"/>
                  <a:pt x="108" y="250"/>
                </a:cubicBezTo>
                <a:cubicBezTo>
                  <a:pt x="108" y="248"/>
                  <a:pt x="109" y="246"/>
                  <a:pt x="109" y="244"/>
                </a:cubicBezTo>
                <a:cubicBezTo>
                  <a:pt x="109" y="240"/>
                  <a:pt x="108" y="237"/>
                  <a:pt x="108" y="233"/>
                </a:cubicBezTo>
                <a:cubicBezTo>
                  <a:pt x="108" y="229"/>
                  <a:pt x="108" y="225"/>
                  <a:pt x="108" y="221"/>
                </a:cubicBezTo>
                <a:cubicBezTo>
                  <a:pt x="108" y="208"/>
                  <a:pt x="107" y="195"/>
                  <a:pt x="107" y="182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3"/>
                  <a:pt x="105" y="185"/>
                  <a:pt x="103" y="185"/>
                </a:cubicBezTo>
                <a:close/>
                <a:moveTo>
                  <a:pt x="130" y="181"/>
                </a:moveTo>
                <a:cubicBezTo>
                  <a:pt x="129" y="182"/>
                  <a:pt x="129" y="183"/>
                  <a:pt x="128" y="184"/>
                </a:cubicBezTo>
                <a:cubicBezTo>
                  <a:pt x="127" y="193"/>
                  <a:pt x="128" y="203"/>
                  <a:pt x="129" y="211"/>
                </a:cubicBezTo>
                <a:cubicBezTo>
                  <a:pt x="129" y="216"/>
                  <a:pt x="129" y="221"/>
                  <a:pt x="129" y="227"/>
                </a:cubicBezTo>
                <a:cubicBezTo>
                  <a:pt x="129" y="236"/>
                  <a:pt x="131" y="246"/>
                  <a:pt x="130" y="256"/>
                </a:cubicBezTo>
                <a:cubicBezTo>
                  <a:pt x="130" y="260"/>
                  <a:pt x="130" y="262"/>
                  <a:pt x="130" y="266"/>
                </a:cubicBezTo>
                <a:cubicBezTo>
                  <a:pt x="130" y="269"/>
                  <a:pt x="130" y="273"/>
                  <a:pt x="130" y="277"/>
                </a:cubicBezTo>
                <a:cubicBezTo>
                  <a:pt x="130" y="277"/>
                  <a:pt x="131" y="278"/>
                  <a:pt x="131" y="279"/>
                </a:cubicBezTo>
                <a:cubicBezTo>
                  <a:pt x="132" y="283"/>
                  <a:pt x="130" y="288"/>
                  <a:pt x="131" y="291"/>
                </a:cubicBezTo>
                <a:cubicBezTo>
                  <a:pt x="141" y="295"/>
                  <a:pt x="156" y="300"/>
                  <a:pt x="165" y="304"/>
                </a:cubicBezTo>
                <a:cubicBezTo>
                  <a:pt x="169" y="305"/>
                  <a:pt x="170" y="310"/>
                  <a:pt x="169" y="314"/>
                </a:cubicBezTo>
                <a:cubicBezTo>
                  <a:pt x="173" y="315"/>
                  <a:pt x="177" y="316"/>
                  <a:pt x="180" y="316"/>
                </a:cubicBezTo>
                <a:cubicBezTo>
                  <a:pt x="168" y="285"/>
                  <a:pt x="157" y="252"/>
                  <a:pt x="145" y="222"/>
                </a:cubicBezTo>
                <a:cubicBezTo>
                  <a:pt x="144" y="216"/>
                  <a:pt x="142" y="213"/>
                  <a:pt x="140" y="208"/>
                </a:cubicBezTo>
                <a:cubicBezTo>
                  <a:pt x="139" y="205"/>
                  <a:pt x="138" y="202"/>
                  <a:pt x="137" y="199"/>
                </a:cubicBezTo>
                <a:cubicBezTo>
                  <a:pt x="136" y="197"/>
                  <a:pt x="135" y="195"/>
                  <a:pt x="134" y="193"/>
                </a:cubicBezTo>
                <a:cubicBezTo>
                  <a:pt x="133" y="190"/>
                  <a:pt x="133" y="186"/>
                  <a:pt x="131" y="184"/>
                </a:cubicBezTo>
                <a:cubicBezTo>
                  <a:pt x="131" y="182"/>
                  <a:pt x="132" y="181"/>
                  <a:pt x="130" y="181"/>
                </a:cubicBezTo>
                <a:close/>
                <a:moveTo>
                  <a:pt x="86" y="183"/>
                </a:moveTo>
                <a:cubicBezTo>
                  <a:pt x="84" y="189"/>
                  <a:pt x="81" y="192"/>
                  <a:pt x="80" y="199"/>
                </a:cubicBezTo>
                <a:cubicBezTo>
                  <a:pt x="77" y="204"/>
                  <a:pt x="76" y="210"/>
                  <a:pt x="74" y="216"/>
                </a:cubicBezTo>
                <a:cubicBezTo>
                  <a:pt x="70" y="227"/>
                  <a:pt x="65" y="238"/>
                  <a:pt x="61" y="249"/>
                </a:cubicBezTo>
                <a:cubicBezTo>
                  <a:pt x="53" y="266"/>
                  <a:pt x="48" y="286"/>
                  <a:pt x="40" y="302"/>
                </a:cubicBezTo>
                <a:cubicBezTo>
                  <a:pt x="40" y="308"/>
                  <a:pt x="38" y="309"/>
                  <a:pt x="38" y="314"/>
                </a:cubicBezTo>
                <a:cubicBezTo>
                  <a:pt x="34" y="321"/>
                  <a:pt x="32" y="329"/>
                  <a:pt x="30" y="337"/>
                </a:cubicBezTo>
                <a:cubicBezTo>
                  <a:pt x="27" y="341"/>
                  <a:pt x="26" y="346"/>
                  <a:pt x="24" y="350"/>
                </a:cubicBezTo>
                <a:cubicBezTo>
                  <a:pt x="23" y="354"/>
                  <a:pt x="20" y="358"/>
                  <a:pt x="19" y="362"/>
                </a:cubicBezTo>
                <a:cubicBezTo>
                  <a:pt x="21" y="363"/>
                  <a:pt x="23" y="365"/>
                  <a:pt x="25" y="364"/>
                </a:cubicBezTo>
                <a:cubicBezTo>
                  <a:pt x="25" y="360"/>
                  <a:pt x="28" y="356"/>
                  <a:pt x="29" y="352"/>
                </a:cubicBezTo>
                <a:cubicBezTo>
                  <a:pt x="30" y="349"/>
                  <a:pt x="31" y="347"/>
                  <a:pt x="32" y="344"/>
                </a:cubicBezTo>
                <a:cubicBezTo>
                  <a:pt x="36" y="333"/>
                  <a:pt x="40" y="323"/>
                  <a:pt x="43" y="311"/>
                </a:cubicBezTo>
                <a:cubicBezTo>
                  <a:pt x="51" y="292"/>
                  <a:pt x="58" y="272"/>
                  <a:pt x="65" y="253"/>
                </a:cubicBezTo>
                <a:cubicBezTo>
                  <a:pt x="74" y="230"/>
                  <a:pt x="82" y="206"/>
                  <a:pt x="92" y="184"/>
                </a:cubicBezTo>
                <a:cubicBezTo>
                  <a:pt x="90" y="183"/>
                  <a:pt x="87" y="182"/>
                  <a:pt x="86" y="183"/>
                </a:cubicBezTo>
                <a:close/>
                <a:moveTo>
                  <a:pt x="94" y="184"/>
                </a:moveTo>
                <a:cubicBezTo>
                  <a:pt x="92" y="188"/>
                  <a:pt x="91" y="192"/>
                  <a:pt x="89" y="195"/>
                </a:cubicBezTo>
                <a:cubicBezTo>
                  <a:pt x="89" y="198"/>
                  <a:pt x="87" y="200"/>
                  <a:pt x="86" y="202"/>
                </a:cubicBezTo>
                <a:cubicBezTo>
                  <a:pt x="84" y="208"/>
                  <a:pt x="82" y="215"/>
                  <a:pt x="79" y="222"/>
                </a:cubicBezTo>
                <a:cubicBezTo>
                  <a:pt x="76" y="231"/>
                  <a:pt x="73" y="238"/>
                  <a:pt x="70" y="247"/>
                </a:cubicBezTo>
                <a:cubicBezTo>
                  <a:pt x="69" y="249"/>
                  <a:pt x="69" y="251"/>
                  <a:pt x="68" y="253"/>
                </a:cubicBezTo>
                <a:cubicBezTo>
                  <a:pt x="66" y="257"/>
                  <a:pt x="64" y="261"/>
                  <a:pt x="63" y="265"/>
                </a:cubicBezTo>
                <a:cubicBezTo>
                  <a:pt x="62" y="267"/>
                  <a:pt x="62" y="270"/>
                  <a:pt x="61" y="272"/>
                </a:cubicBezTo>
                <a:cubicBezTo>
                  <a:pt x="59" y="275"/>
                  <a:pt x="58" y="277"/>
                  <a:pt x="57" y="281"/>
                </a:cubicBezTo>
                <a:cubicBezTo>
                  <a:pt x="57" y="282"/>
                  <a:pt x="55" y="284"/>
                  <a:pt x="55" y="286"/>
                </a:cubicBezTo>
                <a:cubicBezTo>
                  <a:pt x="54" y="286"/>
                  <a:pt x="55" y="287"/>
                  <a:pt x="55" y="288"/>
                </a:cubicBezTo>
                <a:cubicBezTo>
                  <a:pt x="54" y="290"/>
                  <a:pt x="53" y="292"/>
                  <a:pt x="52" y="294"/>
                </a:cubicBezTo>
                <a:cubicBezTo>
                  <a:pt x="51" y="296"/>
                  <a:pt x="51" y="298"/>
                  <a:pt x="50" y="300"/>
                </a:cubicBezTo>
                <a:cubicBezTo>
                  <a:pt x="47" y="309"/>
                  <a:pt x="43" y="319"/>
                  <a:pt x="40" y="329"/>
                </a:cubicBezTo>
                <a:cubicBezTo>
                  <a:pt x="38" y="332"/>
                  <a:pt x="37" y="336"/>
                  <a:pt x="36" y="339"/>
                </a:cubicBezTo>
                <a:cubicBezTo>
                  <a:pt x="36" y="339"/>
                  <a:pt x="36" y="340"/>
                  <a:pt x="36" y="341"/>
                </a:cubicBezTo>
                <a:cubicBezTo>
                  <a:pt x="36" y="343"/>
                  <a:pt x="34" y="345"/>
                  <a:pt x="34" y="347"/>
                </a:cubicBezTo>
                <a:cubicBezTo>
                  <a:pt x="32" y="354"/>
                  <a:pt x="29" y="359"/>
                  <a:pt x="27" y="365"/>
                </a:cubicBezTo>
                <a:cubicBezTo>
                  <a:pt x="29" y="364"/>
                  <a:pt x="30" y="365"/>
                  <a:pt x="32" y="365"/>
                </a:cubicBezTo>
                <a:cubicBezTo>
                  <a:pt x="33" y="362"/>
                  <a:pt x="35" y="360"/>
                  <a:pt x="36" y="357"/>
                </a:cubicBezTo>
                <a:cubicBezTo>
                  <a:pt x="38" y="351"/>
                  <a:pt x="40" y="346"/>
                  <a:pt x="42" y="341"/>
                </a:cubicBezTo>
                <a:cubicBezTo>
                  <a:pt x="43" y="338"/>
                  <a:pt x="44" y="336"/>
                  <a:pt x="45" y="333"/>
                </a:cubicBezTo>
                <a:cubicBezTo>
                  <a:pt x="46" y="328"/>
                  <a:pt x="47" y="325"/>
                  <a:pt x="49" y="321"/>
                </a:cubicBezTo>
                <a:cubicBezTo>
                  <a:pt x="51" y="315"/>
                  <a:pt x="53" y="311"/>
                  <a:pt x="55" y="305"/>
                </a:cubicBezTo>
                <a:cubicBezTo>
                  <a:pt x="57" y="300"/>
                  <a:pt x="59" y="296"/>
                  <a:pt x="60" y="291"/>
                </a:cubicBezTo>
                <a:cubicBezTo>
                  <a:pt x="63" y="284"/>
                  <a:pt x="67" y="277"/>
                  <a:pt x="68" y="269"/>
                </a:cubicBezTo>
                <a:cubicBezTo>
                  <a:pt x="77" y="249"/>
                  <a:pt x="84" y="226"/>
                  <a:pt x="92" y="205"/>
                </a:cubicBezTo>
                <a:cubicBezTo>
                  <a:pt x="95" y="198"/>
                  <a:pt x="98" y="192"/>
                  <a:pt x="100" y="185"/>
                </a:cubicBezTo>
                <a:cubicBezTo>
                  <a:pt x="98" y="185"/>
                  <a:pt x="97" y="184"/>
                  <a:pt x="94" y="184"/>
                </a:cubicBezTo>
                <a:close/>
                <a:moveTo>
                  <a:pt x="134" y="185"/>
                </a:moveTo>
                <a:cubicBezTo>
                  <a:pt x="136" y="189"/>
                  <a:pt x="137" y="195"/>
                  <a:pt x="140" y="199"/>
                </a:cubicBezTo>
                <a:cubicBezTo>
                  <a:pt x="140" y="205"/>
                  <a:pt x="144" y="211"/>
                  <a:pt x="146" y="218"/>
                </a:cubicBezTo>
                <a:cubicBezTo>
                  <a:pt x="148" y="219"/>
                  <a:pt x="147" y="221"/>
                  <a:pt x="148" y="221"/>
                </a:cubicBezTo>
                <a:cubicBezTo>
                  <a:pt x="149" y="226"/>
                  <a:pt x="150" y="231"/>
                  <a:pt x="152" y="235"/>
                </a:cubicBezTo>
                <a:cubicBezTo>
                  <a:pt x="159" y="252"/>
                  <a:pt x="166" y="270"/>
                  <a:pt x="172" y="287"/>
                </a:cubicBezTo>
                <a:cubicBezTo>
                  <a:pt x="175" y="295"/>
                  <a:pt x="177" y="303"/>
                  <a:pt x="180" y="311"/>
                </a:cubicBezTo>
                <a:cubicBezTo>
                  <a:pt x="181" y="313"/>
                  <a:pt x="182" y="315"/>
                  <a:pt x="183" y="318"/>
                </a:cubicBezTo>
                <a:cubicBezTo>
                  <a:pt x="184" y="321"/>
                  <a:pt x="184" y="324"/>
                  <a:pt x="185" y="326"/>
                </a:cubicBezTo>
                <a:cubicBezTo>
                  <a:pt x="189" y="339"/>
                  <a:pt x="193" y="352"/>
                  <a:pt x="198" y="363"/>
                </a:cubicBezTo>
                <a:cubicBezTo>
                  <a:pt x="201" y="363"/>
                  <a:pt x="203" y="363"/>
                  <a:pt x="206" y="363"/>
                </a:cubicBezTo>
                <a:cubicBezTo>
                  <a:pt x="206" y="360"/>
                  <a:pt x="203" y="357"/>
                  <a:pt x="204" y="355"/>
                </a:cubicBezTo>
                <a:cubicBezTo>
                  <a:pt x="203" y="353"/>
                  <a:pt x="202" y="351"/>
                  <a:pt x="201" y="348"/>
                </a:cubicBezTo>
                <a:cubicBezTo>
                  <a:pt x="200" y="347"/>
                  <a:pt x="200" y="345"/>
                  <a:pt x="200" y="343"/>
                </a:cubicBezTo>
                <a:cubicBezTo>
                  <a:pt x="199" y="341"/>
                  <a:pt x="198" y="339"/>
                  <a:pt x="197" y="336"/>
                </a:cubicBezTo>
                <a:cubicBezTo>
                  <a:pt x="195" y="333"/>
                  <a:pt x="195" y="330"/>
                  <a:pt x="194" y="327"/>
                </a:cubicBezTo>
                <a:cubicBezTo>
                  <a:pt x="189" y="316"/>
                  <a:pt x="182" y="305"/>
                  <a:pt x="180" y="291"/>
                </a:cubicBezTo>
                <a:cubicBezTo>
                  <a:pt x="175" y="276"/>
                  <a:pt x="170" y="261"/>
                  <a:pt x="164" y="246"/>
                </a:cubicBezTo>
                <a:cubicBezTo>
                  <a:pt x="163" y="244"/>
                  <a:pt x="162" y="242"/>
                  <a:pt x="161" y="240"/>
                </a:cubicBezTo>
                <a:cubicBezTo>
                  <a:pt x="158" y="232"/>
                  <a:pt x="156" y="222"/>
                  <a:pt x="152" y="215"/>
                </a:cubicBezTo>
                <a:cubicBezTo>
                  <a:pt x="147" y="205"/>
                  <a:pt x="144" y="195"/>
                  <a:pt x="140" y="185"/>
                </a:cubicBezTo>
                <a:cubicBezTo>
                  <a:pt x="139" y="184"/>
                  <a:pt x="136" y="183"/>
                  <a:pt x="134" y="185"/>
                </a:cubicBezTo>
                <a:close/>
                <a:moveTo>
                  <a:pt x="143" y="185"/>
                </a:moveTo>
                <a:cubicBezTo>
                  <a:pt x="146" y="194"/>
                  <a:pt x="149" y="205"/>
                  <a:pt x="154" y="213"/>
                </a:cubicBezTo>
                <a:cubicBezTo>
                  <a:pt x="157" y="222"/>
                  <a:pt x="160" y="230"/>
                  <a:pt x="163" y="238"/>
                </a:cubicBezTo>
                <a:cubicBezTo>
                  <a:pt x="168" y="248"/>
                  <a:pt x="171" y="259"/>
                  <a:pt x="175" y="270"/>
                </a:cubicBezTo>
                <a:cubicBezTo>
                  <a:pt x="179" y="281"/>
                  <a:pt x="184" y="293"/>
                  <a:pt x="187" y="305"/>
                </a:cubicBezTo>
                <a:cubicBezTo>
                  <a:pt x="190" y="313"/>
                  <a:pt x="194" y="320"/>
                  <a:pt x="197" y="327"/>
                </a:cubicBezTo>
                <a:cubicBezTo>
                  <a:pt x="198" y="330"/>
                  <a:pt x="199" y="332"/>
                  <a:pt x="200" y="335"/>
                </a:cubicBezTo>
                <a:cubicBezTo>
                  <a:pt x="200" y="336"/>
                  <a:pt x="201" y="337"/>
                  <a:pt x="202" y="339"/>
                </a:cubicBezTo>
                <a:cubicBezTo>
                  <a:pt x="204" y="346"/>
                  <a:pt x="206" y="353"/>
                  <a:pt x="209" y="360"/>
                </a:cubicBezTo>
                <a:cubicBezTo>
                  <a:pt x="209" y="361"/>
                  <a:pt x="207" y="361"/>
                  <a:pt x="208" y="362"/>
                </a:cubicBezTo>
                <a:cubicBezTo>
                  <a:pt x="211" y="362"/>
                  <a:pt x="213" y="361"/>
                  <a:pt x="214" y="359"/>
                </a:cubicBezTo>
                <a:cubicBezTo>
                  <a:pt x="213" y="355"/>
                  <a:pt x="211" y="352"/>
                  <a:pt x="210" y="349"/>
                </a:cubicBezTo>
                <a:cubicBezTo>
                  <a:pt x="209" y="347"/>
                  <a:pt x="209" y="346"/>
                  <a:pt x="209" y="344"/>
                </a:cubicBezTo>
                <a:cubicBezTo>
                  <a:pt x="205" y="334"/>
                  <a:pt x="202" y="325"/>
                  <a:pt x="199" y="315"/>
                </a:cubicBezTo>
                <a:cubicBezTo>
                  <a:pt x="196" y="302"/>
                  <a:pt x="190" y="290"/>
                  <a:pt x="186" y="278"/>
                </a:cubicBezTo>
                <a:cubicBezTo>
                  <a:pt x="181" y="262"/>
                  <a:pt x="175" y="248"/>
                  <a:pt x="170" y="234"/>
                </a:cubicBezTo>
                <a:cubicBezTo>
                  <a:pt x="169" y="232"/>
                  <a:pt x="170" y="232"/>
                  <a:pt x="170" y="231"/>
                </a:cubicBezTo>
                <a:cubicBezTo>
                  <a:pt x="166" y="221"/>
                  <a:pt x="161" y="211"/>
                  <a:pt x="157" y="202"/>
                </a:cubicBezTo>
                <a:cubicBezTo>
                  <a:pt x="156" y="196"/>
                  <a:pt x="152" y="191"/>
                  <a:pt x="150" y="185"/>
                </a:cubicBezTo>
                <a:cubicBezTo>
                  <a:pt x="147" y="186"/>
                  <a:pt x="146" y="184"/>
                  <a:pt x="143" y="185"/>
                </a:cubicBezTo>
                <a:close/>
                <a:moveTo>
                  <a:pt x="234" y="195"/>
                </a:moveTo>
                <a:cubicBezTo>
                  <a:pt x="234" y="195"/>
                  <a:pt x="235" y="195"/>
                  <a:pt x="234" y="194"/>
                </a:cubicBezTo>
                <a:cubicBezTo>
                  <a:pt x="234" y="194"/>
                  <a:pt x="233" y="194"/>
                  <a:pt x="233" y="194"/>
                </a:cubicBezTo>
                <a:cubicBezTo>
                  <a:pt x="233" y="194"/>
                  <a:pt x="231" y="195"/>
                  <a:pt x="232" y="193"/>
                </a:cubicBezTo>
                <a:cubicBezTo>
                  <a:pt x="231" y="194"/>
                  <a:pt x="231" y="193"/>
                  <a:pt x="229" y="193"/>
                </a:cubicBezTo>
                <a:cubicBezTo>
                  <a:pt x="229" y="193"/>
                  <a:pt x="229" y="191"/>
                  <a:pt x="228" y="191"/>
                </a:cubicBezTo>
                <a:cubicBezTo>
                  <a:pt x="227" y="193"/>
                  <a:pt x="225" y="193"/>
                  <a:pt x="225" y="195"/>
                </a:cubicBezTo>
                <a:cubicBezTo>
                  <a:pt x="225" y="195"/>
                  <a:pt x="225" y="194"/>
                  <a:pt x="226" y="194"/>
                </a:cubicBezTo>
                <a:cubicBezTo>
                  <a:pt x="226" y="195"/>
                  <a:pt x="227" y="195"/>
                  <a:pt x="227" y="195"/>
                </a:cubicBezTo>
                <a:cubicBezTo>
                  <a:pt x="227" y="196"/>
                  <a:pt x="226" y="196"/>
                  <a:pt x="226" y="197"/>
                </a:cubicBezTo>
                <a:cubicBezTo>
                  <a:pt x="228" y="199"/>
                  <a:pt x="232" y="197"/>
                  <a:pt x="233" y="199"/>
                </a:cubicBezTo>
                <a:cubicBezTo>
                  <a:pt x="235" y="199"/>
                  <a:pt x="236" y="197"/>
                  <a:pt x="237" y="195"/>
                </a:cubicBezTo>
                <a:cubicBezTo>
                  <a:pt x="237" y="195"/>
                  <a:pt x="236" y="195"/>
                  <a:pt x="236" y="195"/>
                </a:cubicBezTo>
                <a:cubicBezTo>
                  <a:pt x="237" y="194"/>
                  <a:pt x="238" y="194"/>
                  <a:pt x="237" y="193"/>
                </a:cubicBezTo>
                <a:cubicBezTo>
                  <a:pt x="236" y="194"/>
                  <a:pt x="236" y="195"/>
                  <a:pt x="234" y="195"/>
                </a:cubicBezTo>
                <a:close/>
                <a:moveTo>
                  <a:pt x="236" y="202"/>
                </a:moveTo>
                <a:cubicBezTo>
                  <a:pt x="242" y="207"/>
                  <a:pt x="249" y="196"/>
                  <a:pt x="242" y="193"/>
                </a:cubicBezTo>
                <a:cubicBezTo>
                  <a:pt x="240" y="196"/>
                  <a:pt x="238" y="199"/>
                  <a:pt x="236" y="202"/>
                </a:cubicBezTo>
                <a:close/>
                <a:moveTo>
                  <a:pt x="247" y="200"/>
                </a:moveTo>
                <a:cubicBezTo>
                  <a:pt x="245" y="201"/>
                  <a:pt x="244" y="203"/>
                  <a:pt x="243" y="204"/>
                </a:cubicBezTo>
                <a:cubicBezTo>
                  <a:pt x="244" y="205"/>
                  <a:pt x="246" y="207"/>
                  <a:pt x="247" y="208"/>
                </a:cubicBezTo>
                <a:cubicBezTo>
                  <a:pt x="248" y="207"/>
                  <a:pt x="251" y="205"/>
                  <a:pt x="251" y="204"/>
                </a:cubicBezTo>
                <a:cubicBezTo>
                  <a:pt x="249" y="204"/>
                  <a:pt x="249" y="200"/>
                  <a:pt x="247" y="200"/>
                </a:cubicBezTo>
                <a:close/>
                <a:moveTo>
                  <a:pt x="191" y="205"/>
                </a:moveTo>
                <a:cubicBezTo>
                  <a:pt x="191" y="206"/>
                  <a:pt x="191" y="206"/>
                  <a:pt x="191" y="207"/>
                </a:cubicBezTo>
                <a:cubicBezTo>
                  <a:pt x="190" y="209"/>
                  <a:pt x="188" y="209"/>
                  <a:pt x="186" y="208"/>
                </a:cubicBezTo>
                <a:cubicBezTo>
                  <a:pt x="186" y="209"/>
                  <a:pt x="184" y="210"/>
                  <a:pt x="184" y="212"/>
                </a:cubicBezTo>
                <a:cubicBezTo>
                  <a:pt x="189" y="214"/>
                  <a:pt x="193" y="210"/>
                  <a:pt x="196" y="207"/>
                </a:cubicBezTo>
                <a:cubicBezTo>
                  <a:pt x="196" y="206"/>
                  <a:pt x="194" y="206"/>
                  <a:pt x="195" y="205"/>
                </a:cubicBezTo>
                <a:cubicBezTo>
                  <a:pt x="193" y="204"/>
                  <a:pt x="193" y="204"/>
                  <a:pt x="191" y="205"/>
                </a:cubicBezTo>
                <a:close/>
                <a:moveTo>
                  <a:pt x="249" y="211"/>
                </a:moveTo>
                <a:cubicBezTo>
                  <a:pt x="249" y="212"/>
                  <a:pt x="251" y="213"/>
                  <a:pt x="251" y="212"/>
                </a:cubicBezTo>
                <a:cubicBezTo>
                  <a:pt x="252" y="210"/>
                  <a:pt x="255" y="207"/>
                  <a:pt x="255" y="204"/>
                </a:cubicBezTo>
                <a:cubicBezTo>
                  <a:pt x="252" y="206"/>
                  <a:pt x="250" y="209"/>
                  <a:pt x="249" y="211"/>
                </a:cubicBezTo>
                <a:close/>
                <a:moveTo>
                  <a:pt x="282" y="206"/>
                </a:moveTo>
                <a:cubicBezTo>
                  <a:pt x="281" y="206"/>
                  <a:pt x="281" y="205"/>
                  <a:pt x="281" y="205"/>
                </a:cubicBezTo>
                <a:cubicBezTo>
                  <a:pt x="280" y="205"/>
                  <a:pt x="281" y="207"/>
                  <a:pt x="282" y="206"/>
                </a:cubicBezTo>
                <a:close/>
                <a:moveTo>
                  <a:pt x="275" y="207"/>
                </a:moveTo>
                <a:cubicBezTo>
                  <a:pt x="275" y="208"/>
                  <a:pt x="276" y="210"/>
                  <a:pt x="277" y="210"/>
                </a:cubicBezTo>
                <a:cubicBezTo>
                  <a:pt x="278" y="210"/>
                  <a:pt x="279" y="208"/>
                  <a:pt x="280" y="208"/>
                </a:cubicBezTo>
                <a:cubicBezTo>
                  <a:pt x="279" y="205"/>
                  <a:pt x="277" y="206"/>
                  <a:pt x="275" y="207"/>
                </a:cubicBezTo>
                <a:close/>
                <a:moveTo>
                  <a:pt x="274" y="212"/>
                </a:moveTo>
                <a:cubicBezTo>
                  <a:pt x="274" y="210"/>
                  <a:pt x="273" y="207"/>
                  <a:pt x="272" y="206"/>
                </a:cubicBezTo>
                <a:cubicBezTo>
                  <a:pt x="271" y="208"/>
                  <a:pt x="271" y="212"/>
                  <a:pt x="274" y="212"/>
                </a:cubicBezTo>
                <a:close/>
                <a:moveTo>
                  <a:pt x="262" y="208"/>
                </a:moveTo>
                <a:cubicBezTo>
                  <a:pt x="262" y="211"/>
                  <a:pt x="259" y="216"/>
                  <a:pt x="262" y="218"/>
                </a:cubicBezTo>
                <a:cubicBezTo>
                  <a:pt x="265" y="215"/>
                  <a:pt x="263" y="212"/>
                  <a:pt x="262" y="208"/>
                </a:cubicBezTo>
                <a:close/>
                <a:moveTo>
                  <a:pt x="255" y="213"/>
                </a:moveTo>
                <a:cubicBezTo>
                  <a:pt x="256" y="214"/>
                  <a:pt x="256" y="214"/>
                  <a:pt x="258" y="214"/>
                </a:cubicBezTo>
                <a:cubicBezTo>
                  <a:pt x="258" y="213"/>
                  <a:pt x="258" y="212"/>
                  <a:pt x="259" y="210"/>
                </a:cubicBezTo>
                <a:cubicBezTo>
                  <a:pt x="258" y="210"/>
                  <a:pt x="258" y="208"/>
                  <a:pt x="257" y="208"/>
                </a:cubicBezTo>
                <a:cubicBezTo>
                  <a:pt x="256" y="210"/>
                  <a:pt x="255" y="211"/>
                  <a:pt x="255" y="213"/>
                </a:cubicBezTo>
                <a:close/>
                <a:moveTo>
                  <a:pt x="184" y="217"/>
                </a:moveTo>
                <a:cubicBezTo>
                  <a:pt x="191" y="220"/>
                  <a:pt x="196" y="215"/>
                  <a:pt x="199" y="211"/>
                </a:cubicBezTo>
                <a:cubicBezTo>
                  <a:pt x="198" y="210"/>
                  <a:pt x="199" y="209"/>
                  <a:pt x="198" y="209"/>
                </a:cubicBezTo>
                <a:cubicBezTo>
                  <a:pt x="196" y="211"/>
                  <a:pt x="194" y="212"/>
                  <a:pt x="192" y="214"/>
                </a:cubicBezTo>
                <a:cubicBezTo>
                  <a:pt x="188" y="215"/>
                  <a:pt x="185" y="216"/>
                  <a:pt x="182" y="215"/>
                </a:cubicBezTo>
                <a:cubicBezTo>
                  <a:pt x="183" y="215"/>
                  <a:pt x="183" y="216"/>
                  <a:pt x="184" y="217"/>
                </a:cubicBezTo>
                <a:close/>
                <a:moveTo>
                  <a:pt x="265" y="210"/>
                </a:moveTo>
                <a:cubicBezTo>
                  <a:pt x="265" y="210"/>
                  <a:pt x="265" y="211"/>
                  <a:pt x="266" y="212"/>
                </a:cubicBezTo>
                <a:cubicBezTo>
                  <a:pt x="267" y="212"/>
                  <a:pt x="268" y="211"/>
                  <a:pt x="270" y="211"/>
                </a:cubicBezTo>
                <a:cubicBezTo>
                  <a:pt x="270" y="210"/>
                  <a:pt x="269" y="209"/>
                  <a:pt x="269" y="209"/>
                </a:cubicBezTo>
                <a:cubicBezTo>
                  <a:pt x="267" y="209"/>
                  <a:pt x="266" y="208"/>
                  <a:pt x="265" y="210"/>
                </a:cubicBezTo>
                <a:close/>
                <a:moveTo>
                  <a:pt x="198" y="219"/>
                </a:moveTo>
                <a:cubicBezTo>
                  <a:pt x="197" y="218"/>
                  <a:pt x="198" y="217"/>
                  <a:pt x="197" y="217"/>
                </a:cubicBezTo>
                <a:cubicBezTo>
                  <a:pt x="195" y="218"/>
                  <a:pt x="196" y="221"/>
                  <a:pt x="198" y="219"/>
                </a:cubicBezTo>
                <a:close/>
                <a:moveTo>
                  <a:pt x="154" y="309"/>
                </a:moveTo>
                <a:cubicBezTo>
                  <a:pt x="154" y="309"/>
                  <a:pt x="154" y="309"/>
                  <a:pt x="154" y="309"/>
                </a:cubicBezTo>
                <a:cubicBezTo>
                  <a:pt x="153" y="308"/>
                  <a:pt x="151" y="309"/>
                  <a:pt x="148" y="309"/>
                </a:cubicBezTo>
                <a:cubicBezTo>
                  <a:pt x="144" y="310"/>
                  <a:pt x="139" y="309"/>
                  <a:pt x="136" y="309"/>
                </a:cubicBezTo>
                <a:cubicBezTo>
                  <a:pt x="122" y="310"/>
                  <a:pt x="115" y="310"/>
                  <a:pt x="102" y="310"/>
                </a:cubicBezTo>
                <a:cubicBezTo>
                  <a:pt x="93" y="311"/>
                  <a:pt x="85" y="310"/>
                  <a:pt x="78" y="310"/>
                </a:cubicBezTo>
                <a:cubicBezTo>
                  <a:pt x="79" y="312"/>
                  <a:pt x="88" y="311"/>
                  <a:pt x="86" y="312"/>
                </a:cubicBezTo>
                <a:cubicBezTo>
                  <a:pt x="90" y="312"/>
                  <a:pt x="94" y="313"/>
                  <a:pt x="99" y="314"/>
                </a:cubicBezTo>
                <a:cubicBezTo>
                  <a:pt x="97" y="315"/>
                  <a:pt x="95" y="313"/>
                  <a:pt x="94" y="314"/>
                </a:cubicBezTo>
                <a:cubicBezTo>
                  <a:pt x="95" y="314"/>
                  <a:pt x="96" y="315"/>
                  <a:pt x="97" y="315"/>
                </a:cubicBezTo>
                <a:cubicBezTo>
                  <a:pt x="97" y="315"/>
                  <a:pt x="97" y="315"/>
                  <a:pt x="97" y="315"/>
                </a:cubicBezTo>
                <a:cubicBezTo>
                  <a:pt x="106" y="317"/>
                  <a:pt x="112" y="316"/>
                  <a:pt x="120" y="316"/>
                </a:cubicBezTo>
                <a:cubicBezTo>
                  <a:pt x="119" y="317"/>
                  <a:pt x="121" y="317"/>
                  <a:pt x="122" y="316"/>
                </a:cubicBezTo>
                <a:cubicBezTo>
                  <a:pt x="120" y="316"/>
                  <a:pt x="125" y="315"/>
                  <a:pt x="127" y="315"/>
                </a:cubicBezTo>
                <a:cubicBezTo>
                  <a:pt x="127" y="315"/>
                  <a:pt x="126" y="316"/>
                  <a:pt x="127" y="316"/>
                </a:cubicBezTo>
                <a:cubicBezTo>
                  <a:pt x="127" y="315"/>
                  <a:pt x="128" y="316"/>
                  <a:pt x="129" y="316"/>
                </a:cubicBezTo>
                <a:cubicBezTo>
                  <a:pt x="129" y="314"/>
                  <a:pt x="134" y="315"/>
                  <a:pt x="135" y="314"/>
                </a:cubicBezTo>
                <a:cubicBezTo>
                  <a:pt x="135" y="314"/>
                  <a:pt x="134" y="314"/>
                  <a:pt x="134" y="314"/>
                </a:cubicBezTo>
                <a:cubicBezTo>
                  <a:pt x="135" y="314"/>
                  <a:pt x="136" y="313"/>
                  <a:pt x="137" y="314"/>
                </a:cubicBezTo>
                <a:cubicBezTo>
                  <a:pt x="136" y="314"/>
                  <a:pt x="135" y="314"/>
                  <a:pt x="135" y="315"/>
                </a:cubicBezTo>
                <a:cubicBezTo>
                  <a:pt x="137" y="315"/>
                  <a:pt x="138" y="314"/>
                  <a:pt x="139" y="314"/>
                </a:cubicBezTo>
                <a:cubicBezTo>
                  <a:pt x="139" y="314"/>
                  <a:pt x="138" y="314"/>
                  <a:pt x="138" y="313"/>
                </a:cubicBezTo>
                <a:cubicBezTo>
                  <a:pt x="137" y="314"/>
                  <a:pt x="136" y="313"/>
                  <a:pt x="135" y="313"/>
                </a:cubicBezTo>
                <a:cubicBezTo>
                  <a:pt x="142" y="313"/>
                  <a:pt x="148" y="311"/>
                  <a:pt x="155" y="311"/>
                </a:cubicBezTo>
                <a:cubicBezTo>
                  <a:pt x="154" y="311"/>
                  <a:pt x="153" y="311"/>
                  <a:pt x="153" y="311"/>
                </a:cubicBezTo>
                <a:cubicBezTo>
                  <a:pt x="157" y="309"/>
                  <a:pt x="162" y="310"/>
                  <a:pt x="164" y="307"/>
                </a:cubicBezTo>
                <a:cubicBezTo>
                  <a:pt x="165" y="307"/>
                  <a:pt x="166" y="308"/>
                  <a:pt x="166" y="308"/>
                </a:cubicBezTo>
                <a:cubicBezTo>
                  <a:pt x="165" y="307"/>
                  <a:pt x="165" y="306"/>
                  <a:pt x="163" y="306"/>
                </a:cubicBezTo>
                <a:cubicBezTo>
                  <a:pt x="162" y="309"/>
                  <a:pt x="157" y="309"/>
                  <a:pt x="154" y="309"/>
                </a:cubicBezTo>
                <a:close/>
                <a:moveTo>
                  <a:pt x="162" y="316"/>
                </a:moveTo>
                <a:cubicBezTo>
                  <a:pt x="160" y="318"/>
                  <a:pt x="156" y="317"/>
                  <a:pt x="153" y="318"/>
                </a:cubicBezTo>
                <a:cubicBezTo>
                  <a:pt x="163" y="321"/>
                  <a:pt x="172" y="324"/>
                  <a:pt x="182" y="325"/>
                </a:cubicBezTo>
                <a:cubicBezTo>
                  <a:pt x="182" y="323"/>
                  <a:pt x="181" y="321"/>
                  <a:pt x="181" y="319"/>
                </a:cubicBezTo>
                <a:cubicBezTo>
                  <a:pt x="175" y="318"/>
                  <a:pt x="168" y="315"/>
                  <a:pt x="162" y="316"/>
                </a:cubicBezTo>
                <a:close/>
                <a:moveTo>
                  <a:pt x="87" y="320"/>
                </a:moveTo>
                <a:cubicBezTo>
                  <a:pt x="87" y="320"/>
                  <a:pt x="88" y="320"/>
                  <a:pt x="87" y="319"/>
                </a:cubicBezTo>
                <a:cubicBezTo>
                  <a:pt x="83" y="318"/>
                  <a:pt x="76" y="318"/>
                  <a:pt x="72" y="316"/>
                </a:cubicBezTo>
                <a:cubicBezTo>
                  <a:pt x="65" y="317"/>
                  <a:pt x="58" y="318"/>
                  <a:pt x="51" y="320"/>
                </a:cubicBezTo>
                <a:cubicBezTo>
                  <a:pt x="52" y="322"/>
                  <a:pt x="50" y="323"/>
                  <a:pt x="50" y="325"/>
                </a:cubicBezTo>
                <a:cubicBezTo>
                  <a:pt x="62" y="324"/>
                  <a:pt x="75" y="322"/>
                  <a:pt x="87" y="320"/>
                </a:cubicBezTo>
                <a:close/>
                <a:moveTo>
                  <a:pt x="111" y="319"/>
                </a:moveTo>
                <a:cubicBezTo>
                  <a:pt x="111" y="320"/>
                  <a:pt x="111" y="321"/>
                  <a:pt x="111" y="323"/>
                </a:cubicBezTo>
                <a:cubicBezTo>
                  <a:pt x="113" y="324"/>
                  <a:pt x="116" y="323"/>
                  <a:pt x="118" y="324"/>
                </a:cubicBezTo>
                <a:cubicBezTo>
                  <a:pt x="118" y="322"/>
                  <a:pt x="118" y="320"/>
                  <a:pt x="117" y="319"/>
                </a:cubicBezTo>
                <a:cubicBezTo>
                  <a:pt x="116" y="319"/>
                  <a:pt x="112" y="319"/>
                  <a:pt x="111" y="319"/>
                </a:cubicBezTo>
                <a:close/>
                <a:moveTo>
                  <a:pt x="121" y="324"/>
                </a:moveTo>
                <a:cubicBezTo>
                  <a:pt x="123" y="324"/>
                  <a:pt x="125" y="325"/>
                  <a:pt x="127" y="324"/>
                </a:cubicBezTo>
                <a:cubicBezTo>
                  <a:pt x="127" y="322"/>
                  <a:pt x="128" y="321"/>
                  <a:pt x="127" y="319"/>
                </a:cubicBezTo>
                <a:cubicBezTo>
                  <a:pt x="124" y="319"/>
                  <a:pt x="124" y="319"/>
                  <a:pt x="121" y="319"/>
                </a:cubicBezTo>
                <a:cubicBezTo>
                  <a:pt x="120" y="321"/>
                  <a:pt x="121" y="322"/>
                  <a:pt x="121" y="324"/>
                </a:cubicBezTo>
                <a:close/>
                <a:moveTo>
                  <a:pt x="108" y="327"/>
                </a:moveTo>
                <a:cubicBezTo>
                  <a:pt x="108" y="329"/>
                  <a:pt x="109" y="332"/>
                  <a:pt x="110" y="335"/>
                </a:cubicBezTo>
                <a:cubicBezTo>
                  <a:pt x="115" y="337"/>
                  <a:pt x="126" y="338"/>
                  <a:pt x="130" y="334"/>
                </a:cubicBezTo>
                <a:cubicBezTo>
                  <a:pt x="130" y="331"/>
                  <a:pt x="131" y="328"/>
                  <a:pt x="130" y="326"/>
                </a:cubicBezTo>
                <a:cubicBezTo>
                  <a:pt x="123" y="328"/>
                  <a:pt x="114" y="327"/>
                  <a:pt x="108" y="327"/>
                </a:cubicBezTo>
                <a:close/>
                <a:moveTo>
                  <a:pt x="100" y="331"/>
                </a:moveTo>
                <a:cubicBezTo>
                  <a:pt x="99" y="330"/>
                  <a:pt x="100" y="329"/>
                  <a:pt x="99" y="328"/>
                </a:cubicBezTo>
                <a:cubicBezTo>
                  <a:pt x="99" y="328"/>
                  <a:pt x="98" y="329"/>
                  <a:pt x="97" y="329"/>
                </a:cubicBezTo>
                <a:cubicBezTo>
                  <a:pt x="97" y="329"/>
                  <a:pt x="97" y="330"/>
                  <a:pt x="97" y="331"/>
                </a:cubicBezTo>
                <a:cubicBezTo>
                  <a:pt x="99" y="331"/>
                  <a:pt x="100" y="331"/>
                  <a:pt x="100" y="331"/>
                </a:cubicBezTo>
                <a:close/>
                <a:moveTo>
                  <a:pt x="102" y="330"/>
                </a:moveTo>
                <a:cubicBezTo>
                  <a:pt x="102" y="330"/>
                  <a:pt x="102" y="331"/>
                  <a:pt x="102" y="331"/>
                </a:cubicBezTo>
                <a:cubicBezTo>
                  <a:pt x="103" y="331"/>
                  <a:pt x="105" y="331"/>
                  <a:pt x="105" y="330"/>
                </a:cubicBezTo>
                <a:cubicBezTo>
                  <a:pt x="105" y="330"/>
                  <a:pt x="104" y="330"/>
                  <a:pt x="102" y="330"/>
                </a:cubicBezTo>
                <a:close/>
                <a:moveTo>
                  <a:pt x="98" y="336"/>
                </a:moveTo>
                <a:cubicBezTo>
                  <a:pt x="100" y="336"/>
                  <a:pt x="99" y="335"/>
                  <a:pt x="100" y="333"/>
                </a:cubicBezTo>
                <a:cubicBezTo>
                  <a:pt x="98" y="333"/>
                  <a:pt x="98" y="333"/>
                  <a:pt x="97" y="333"/>
                </a:cubicBezTo>
                <a:cubicBezTo>
                  <a:pt x="97" y="334"/>
                  <a:pt x="97" y="336"/>
                  <a:pt x="98" y="336"/>
                </a:cubicBezTo>
                <a:close/>
                <a:moveTo>
                  <a:pt x="124" y="350"/>
                </a:moveTo>
                <a:cubicBezTo>
                  <a:pt x="124" y="345"/>
                  <a:pt x="125" y="343"/>
                  <a:pt x="124" y="339"/>
                </a:cubicBezTo>
                <a:cubicBezTo>
                  <a:pt x="120" y="339"/>
                  <a:pt x="117" y="339"/>
                  <a:pt x="113" y="338"/>
                </a:cubicBezTo>
                <a:cubicBezTo>
                  <a:pt x="113" y="343"/>
                  <a:pt x="113" y="345"/>
                  <a:pt x="112" y="350"/>
                </a:cubicBezTo>
                <a:cubicBezTo>
                  <a:pt x="117" y="352"/>
                  <a:pt x="119" y="352"/>
                  <a:pt x="124" y="350"/>
                </a:cubicBezTo>
                <a:close/>
                <a:moveTo>
                  <a:pt x="111" y="357"/>
                </a:moveTo>
                <a:cubicBezTo>
                  <a:pt x="115" y="358"/>
                  <a:pt x="125" y="359"/>
                  <a:pt x="124" y="352"/>
                </a:cubicBezTo>
                <a:cubicBezTo>
                  <a:pt x="120" y="354"/>
                  <a:pt x="116" y="354"/>
                  <a:pt x="111" y="352"/>
                </a:cubicBezTo>
                <a:cubicBezTo>
                  <a:pt x="111" y="354"/>
                  <a:pt x="111" y="355"/>
                  <a:pt x="111" y="357"/>
                </a:cubicBezTo>
                <a:close/>
                <a:moveTo>
                  <a:pt x="5" y="362"/>
                </a:moveTo>
                <a:cubicBezTo>
                  <a:pt x="7" y="361"/>
                  <a:pt x="8" y="362"/>
                  <a:pt x="9" y="362"/>
                </a:cubicBezTo>
                <a:cubicBezTo>
                  <a:pt x="8" y="361"/>
                  <a:pt x="8" y="360"/>
                  <a:pt x="7" y="359"/>
                </a:cubicBezTo>
                <a:cubicBezTo>
                  <a:pt x="6" y="360"/>
                  <a:pt x="6" y="361"/>
                  <a:pt x="5" y="362"/>
                </a:cubicBezTo>
                <a:close/>
                <a:moveTo>
                  <a:pt x="115" y="360"/>
                </a:moveTo>
                <a:cubicBezTo>
                  <a:pt x="116" y="363"/>
                  <a:pt x="120" y="362"/>
                  <a:pt x="119" y="360"/>
                </a:cubicBezTo>
                <a:cubicBezTo>
                  <a:pt x="118" y="360"/>
                  <a:pt x="117" y="360"/>
                  <a:pt x="115" y="360"/>
                </a:cubicBezTo>
                <a:close/>
                <a:moveTo>
                  <a:pt x="218" y="362"/>
                </a:moveTo>
                <a:cubicBezTo>
                  <a:pt x="217" y="363"/>
                  <a:pt x="216" y="362"/>
                  <a:pt x="214" y="362"/>
                </a:cubicBezTo>
                <a:cubicBezTo>
                  <a:pt x="211" y="366"/>
                  <a:pt x="203" y="365"/>
                  <a:pt x="198" y="367"/>
                </a:cubicBezTo>
                <a:cubicBezTo>
                  <a:pt x="198" y="366"/>
                  <a:pt x="198" y="367"/>
                  <a:pt x="197" y="366"/>
                </a:cubicBezTo>
                <a:cubicBezTo>
                  <a:pt x="200" y="372"/>
                  <a:pt x="201" y="377"/>
                  <a:pt x="204" y="382"/>
                </a:cubicBezTo>
                <a:cubicBezTo>
                  <a:pt x="210" y="383"/>
                  <a:pt x="218" y="384"/>
                  <a:pt x="221" y="379"/>
                </a:cubicBezTo>
                <a:cubicBezTo>
                  <a:pt x="221" y="379"/>
                  <a:pt x="222" y="379"/>
                  <a:pt x="223" y="379"/>
                </a:cubicBezTo>
                <a:cubicBezTo>
                  <a:pt x="224" y="374"/>
                  <a:pt x="221" y="368"/>
                  <a:pt x="218" y="362"/>
                </a:cubicBezTo>
                <a:close/>
                <a:moveTo>
                  <a:pt x="229" y="365"/>
                </a:moveTo>
                <a:cubicBezTo>
                  <a:pt x="230" y="365"/>
                  <a:pt x="230" y="365"/>
                  <a:pt x="231" y="365"/>
                </a:cubicBezTo>
                <a:cubicBezTo>
                  <a:pt x="230" y="363"/>
                  <a:pt x="230" y="362"/>
                  <a:pt x="228" y="362"/>
                </a:cubicBezTo>
                <a:cubicBezTo>
                  <a:pt x="228" y="363"/>
                  <a:pt x="229" y="364"/>
                  <a:pt x="229" y="365"/>
                </a:cubicBezTo>
                <a:close/>
                <a:moveTo>
                  <a:pt x="3" y="369"/>
                </a:moveTo>
                <a:cubicBezTo>
                  <a:pt x="4" y="369"/>
                  <a:pt x="6" y="369"/>
                  <a:pt x="7" y="369"/>
                </a:cubicBezTo>
                <a:cubicBezTo>
                  <a:pt x="6" y="367"/>
                  <a:pt x="8" y="366"/>
                  <a:pt x="8" y="364"/>
                </a:cubicBezTo>
                <a:cubicBezTo>
                  <a:pt x="7" y="364"/>
                  <a:pt x="6" y="364"/>
                  <a:pt x="5" y="363"/>
                </a:cubicBezTo>
                <a:cubicBezTo>
                  <a:pt x="4" y="365"/>
                  <a:pt x="3" y="367"/>
                  <a:pt x="3" y="369"/>
                </a:cubicBezTo>
                <a:close/>
                <a:moveTo>
                  <a:pt x="17" y="364"/>
                </a:moveTo>
                <a:cubicBezTo>
                  <a:pt x="15" y="369"/>
                  <a:pt x="14" y="373"/>
                  <a:pt x="12" y="378"/>
                </a:cubicBezTo>
                <a:cubicBezTo>
                  <a:pt x="15" y="381"/>
                  <a:pt x="20" y="382"/>
                  <a:pt x="25" y="382"/>
                </a:cubicBezTo>
                <a:cubicBezTo>
                  <a:pt x="27" y="382"/>
                  <a:pt x="27" y="381"/>
                  <a:pt x="28" y="382"/>
                </a:cubicBezTo>
                <a:cubicBezTo>
                  <a:pt x="30" y="378"/>
                  <a:pt x="33" y="374"/>
                  <a:pt x="33" y="368"/>
                </a:cubicBezTo>
                <a:cubicBezTo>
                  <a:pt x="28" y="368"/>
                  <a:pt x="22" y="366"/>
                  <a:pt x="17" y="364"/>
                </a:cubicBezTo>
                <a:close/>
                <a:moveTo>
                  <a:pt x="230" y="368"/>
                </a:moveTo>
                <a:cubicBezTo>
                  <a:pt x="230" y="368"/>
                  <a:pt x="230" y="369"/>
                  <a:pt x="230" y="369"/>
                </a:cubicBezTo>
                <a:cubicBezTo>
                  <a:pt x="231" y="369"/>
                  <a:pt x="231" y="369"/>
                  <a:pt x="232" y="369"/>
                </a:cubicBezTo>
                <a:cubicBezTo>
                  <a:pt x="233" y="368"/>
                  <a:pt x="232" y="368"/>
                  <a:pt x="232" y="367"/>
                </a:cubicBezTo>
                <a:cubicBezTo>
                  <a:pt x="231" y="367"/>
                  <a:pt x="231" y="367"/>
                  <a:pt x="230" y="368"/>
                </a:cubicBezTo>
                <a:close/>
                <a:moveTo>
                  <a:pt x="224" y="369"/>
                </a:moveTo>
                <a:cubicBezTo>
                  <a:pt x="224" y="369"/>
                  <a:pt x="224" y="370"/>
                  <a:pt x="224" y="370"/>
                </a:cubicBezTo>
                <a:cubicBezTo>
                  <a:pt x="226" y="370"/>
                  <a:pt x="227" y="370"/>
                  <a:pt x="228" y="370"/>
                </a:cubicBezTo>
                <a:cubicBezTo>
                  <a:pt x="228" y="369"/>
                  <a:pt x="228" y="368"/>
                  <a:pt x="228" y="368"/>
                </a:cubicBezTo>
                <a:cubicBezTo>
                  <a:pt x="227" y="368"/>
                  <a:pt x="225" y="368"/>
                  <a:pt x="224" y="369"/>
                </a:cubicBezTo>
                <a:close/>
                <a:moveTo>
                  <a:pt x="13" y="370"/>
                </a:moveTo>
                <a:cubicBezTo>
                  <a:pt x="11" y="370"/>
                  <a:pt x="11" y="369"/>
                  <a:pt x="9" y="369"/>
                </a:cubicBezTo>
                <a:cubicBezTo>
                  <a:pt x="9" y="370"/>
                  <a:pt x="12" y="371"/>
                  <a:pt x="13" y="370"/>
                </a:cubicBezTo>
                <a:close/>
                <a:moveTo>
                  <a:pt x="2" y="374"/>
                </a:moveTo>
                <a:cubicBezTo>
                  <a:pt x="4" y="375"/>
                  <a:pt x="5" y="373"/>
                  <a:pt x="6" y="371"/>
                </a:cubicBezTo>
                <a:cubicBezTo>
                  <a:pt x="4" y="371"/>
                  <a:pt x="4" y="370"/>
                  <a:pt x="2" y="370"/>
                </a:cubicBezTo>
                <a:cubicBezTo>
                  <a:pt x="2" y="372"/>
                  <a:pt x="2" y="373"/>
                  <a:pt x="2" y="374"/>
                </a:cubicBezTo>
                <a:close/>
                <a:moveTo>
                  <a:pt x="232" y="371"/>
                </a:moveTo>
                <a:cubicBezTo>
                  <a:pt x="232" y="373"/>
                  <a:pt x="232" y="373"/>
                  <a:pt x="233" y="373"/>
                </a:cubicBezTo>
                <a:cubicBezTo>
                  <a:pt x="233" y="372"/>
                  <a:pt x="234" y="371"/>
                  <a:pt x="233" y="371"/>
                </a:cubicBezTo>
                <a:cubicBezTo>
                  <a:pt x="233" y="371"/>
                  <a:pt x="232" y="371"/>
                  <a:pt x="232" y="371"/>
                </a:cubicBezTo>
                <a:close/>
                <a:moveTo>
                  <a:pt x="7" y="396"/>
                </a:moveTo>
                <a:cubicBezTo>
                  <a:pt x="11" y="397"/>
                  <a:pt x="15" y="400"/>
                  <a:pt x="18" y="399"/>
                </a:cubicBezTo>
                <a:cubicBezTo>
                  <a:pt x="20" y="394"/>
                  <a:pt x="23" y="390"/>
                  <a:pt x="25" y="385"/>
                </a:cubicBezTo>
                <a:cubicBezTo>
                  <a:pt x="20" y="384"/>
                  <a:pt x="16" y="384"/>
                  <a:pt x="13" y="382"/>
                </a:cubicBezTo>
                <a:cubicBezTo>
                  <a:pt x="11" y="387"/>
                  <a:pt x="9" y="392"/>
                  <a:pt x="7" y="396"/>
                </a:cubicBezTo>
                <a:close/>
                <a:moveTo>
                  <a:pt x="208" y="386"/>
                </a:moveTo>
                <a:cubicBezTo>
                  <a:pt x="211" y="390"/>
                  <a:pt x="212" y="396"/>
                  <a:pt x="215" y="401"/>
                </a:cubicBezTo>
                <a:cubicBezTo>
                  <a:pt x="218" y="399"/>
                  <a:pt x="224" y="400"/>
                  <a:pt x="227" y="397"/>
                </a:cubicBezTo>
                <a:cubicBezTo>
                  <a:pt x="225" y="393"/>
                  <a:pt x="224" y="387"/>
                  <a:pt x="221" y="383"/>
                </a:cubicBezTo>
                <a:cubicBezTo>
                  <a:pt x="218" y="386"/>
                  <a:pt x="213" y="385"/>
                  <a:pt x="208" y="386"/>
                </a:cubicBezTo>
                <a:close/>
                <a:moveTo>
                  <a:pt x="7" y="406"/>
                </a:moveTo>
                <a:cubicBezTo>
                  <a:pt x="7" y="406"/>
                  <a:pt x="8" y="405"/>
                  <a:pt x="9" y="406"/>
                </a:cubicBezTo>
                <a:cubicBezTo>
                  <a:pt x="9" y="407"/>
                  <a:pt x="9" y="407"/>
                  <a:pt x="9" y="407"/>
                </a:cubicBezTo>
                <a:cubicBezTo>
                  <a:pt x="10" y="408"/>
                  <a:pt x="12" y="409"/>
                  <a:pt x="14" y="409"/>
                </a:cubicBezTo>
                <a:cubicBezTo>
                  <a:pt x="15" y="407"/>
                  <a:pt x="17" y="404"/>
                  <a:pt x="18" y="401"/>
                </a:cubicBezTo>
                <a:cubicBezTo>
                  <a:pt x="14" y="401"/>
                  <a:pt x="10" y="399"/>
                  <a:pt x="6" y="399"/>
                </a:cubicBezTo>
                <a:cubicBezTo>
                  <a:pt x="5" y="401"/>
                  <a:pt x="4" y="406"/>
                  <a:pt x="7" y="406"/>
                </a:cubicBezTo>
                <a:close/>
                <a:moveTo>
                  <a:pt x="228" y="400"/>
                </a:moveTo>
                <a:cubicBezTo>
                  <a:pt x="225" y="402"/>
                  <a:pt x="220" y="401"/>
                  <a:pt x="217" y="403"/>
                </a:cubicBezTo>
                <a:cubicBezTo>
                  <a:pt x="218" y="406"/>
                  <a:pt x="219" y="409"/>
                  <a:pt x="221" y="412"/>
                </a:cubicBezTo>
                <a:cubicBezTo>
                  <a:pt x="224" y="411"/>
                  <a:pt x="229" y="411"/>
                  <a:pt x="231" y="408"/>
                </a:cubicBezTo>
                <a:cubicBezTo>
                  <a:pt x="230" y="405"/>
                  <a:pt x="230" y="403"/>
                  <a:pt x="228" y="400"/>
                </a:cubicBezTo>
                <a:close/>
                <a:moveTo>
                  <a:pt x="6" y="414"/>
                </a:moveTo>
                <a:cubicBezTo>
                  <a:pt x="7" y="414"/>
                  <a:pt x="7" y="415"/>
                  <a:pt x="8" y="415"/>
                </a:cubicBezTo>
                <a:cubicBezTo>
                  <a:pt x="9" y="414"/>
                  <a:pt x="9" y="412"/>
                  <a:pt x="10" y="411"/>
                </a:cubicBezTo>
                <a:cubicBezTo>
                  <a:pt x="9" y="410"/>
                  <a:pt x="9" y="410"/>
                  <a:pt x="8" y="409"/>
                </a:cubicBezTo>
                <a:cubicBezTo>
                  <a:pt x="7" y="411"/>
                  <a:pt x="6" y="412"/>
                  <a:pt x="6" y="414"/>
                </a:cubicBezTo>
                <a:close/>
                <a:moveTo>
                  <a:pt x="226" y="413"/>
                </a:moveTo>
                <a:cubicBezTo>
                  <a:pt x="226" y="415"/>
                  <a:pt x="227" y="417"/>
                  <a:pt x="228" y="418"/>
                </a:cubicBezTo>
                <a:cubicBezTo>
                  <a:pt x="229" y="416"/>
                  <a:pt x="230" y="414"/>
                  <a:pt x="229" y="413"/>
                </a:cubicBezTo>
                <a:cubicBezTo>
                  <a:pt x="228" y="413"/>
                  <a:pt x="227" y="413"/>
                  <a:pt x="226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1417</Words>
  <Application>WPS Presentation</Application>
  <PresentationFormat>On-screen Show (16:9)</PresentationFormat>
  <Paragraphs>142</Paragraphs>
  <Slides>18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SimSun</vt:lpstr>
      <vt:lpstr>Wingdings</vt:lpstr>
      <vt:lpstr>方正兰亭细黑_GBK</vt:lpstr>
      <vt:lpstr>方正兰亭粗黑简体</vt:lpstr>
      <vt:lpstr>Microsoft YaHei</vt:lpstr>
      <vt:lpstr>Impact</vt:lpstr>
      <vt:lpstr>Mongolian Baiti</vt:lpstr>
      <vt:lpstr>Calibri</vt:lpstr>
      <vt:lpstr>Open Sans Light</vt:lpstr>
      <vt:lpstr>Segoe UI Semilight</vt:lpstr>
      <vt:lpstr>Lao UI</vt:lpstr>
      <vt:lpstr>Segoe Print</vt:lpstr>
      <vt:lpstr>华康少女文字W5(P)</vt:lpstr>
      <vt:lpstr>方正正大黑简体</vt:lpstr>
      <vt:lpstr>Arial Unicode MS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ts</cp:lastModifiedBy>
  <cp:revision>66</cp:revision>
  <dcterms:created xsi:type="dcterms:W3CDTF">2015-03-31T05:49:00Z</dcterms:created>
  <dcterms:modified xsi:type="dcterms:W3CDTF">2021-04-14T08:43:19Z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1033-11.2.0.10097</vt:lpwstr>
  </property>
</Properties>
</file>